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273" r:id="rId3"/>
    <p:sldId id="301" r:id="rId4"/>
    <p:sldId id="275" r:id="rId5"/>
    <p:sldId id="286" r:id="rId6"/>
    <p:sldId id="277" r:id="rId7"/>
    <p:sldId id="302" r:id="rId8"/>
    <p:sldId id="304" r:id="rId9"/>
    <p:sldId id="283" r:id="rId10"/>
    <p:sldId id="285" r:id="rId11"/>
    <p:sldId id="295" r:id="rId12"/>
    <p:sldId id="288" r:id="rId13"/>
    <p:sldId id="290" r:id="rId14"/>
    <p:sldId id="289" r:id="rId15"/>
    <p:sldId id="291" r:id="rId16"/>
    <p:sldId id="292" r:id="rId17"/>
    <p:sldId id="293" r:id="rId18"/>
    <p:sldId id="294" r:id="rId19"/>
    <p:sldId id="296" r:id="rId20"/>
    <p:sldId id="298" r:id="rId21"/>
    <p:sldId id="297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70358-BA04-4703-A784-5CC5EA972F35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DB66C-B7B6-4092-8C0A-C50C5716A8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B66C-B7B6-4092-8C0A-C50C5716A855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B66C-B7B6-4092-8C0A-C50C5716A855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B66C-B7B6-4092-8C0A-C50C5716A855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9880-80A8-4C1D-839C-5C5A80939280}" type="datetimeFigureOut">
              <a:rPr lang="ru-RU" smtClean="0"/>
              <a:pPr/>
              <a:t>08.09.2015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4CFC-FC9C-42EC-A73B-0BB7AE0543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ина\Desktop\5456556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0"/>
            <a:ext cx="93583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admbsp.ru/sites/default/files/img_news/den-znan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6" name="Picture 4" descr="http://galinaglova.ucoz.ua/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36" y="285728"/>
            <a:ext cx="2000264" cy="3380732"/>
          </a:xfrm>
          <a:prstGeom prst="rect">
            <a:avLst/>
          </a:prstGeom>
          <a:noFill/>
        </p:spPr>
      </p:pic>
      <p:pic>
        <p:nvPicPr>
          <p:cNvPr id="49160" name="Picture 8" descr="http://natalyagurkina.ucoz.ua/_nw/3/577765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64318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gimsy.ru/2/14/472726/diplomnye-kursovye-kontrolnye-po-yurisprudencii-f472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9752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ura.nikolsk.pnzreg.ru/files/sura_nikolsk_pnzreg_ru/2014_god_novosti/16,04,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ина\Desktop\1032011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534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ина\Desktop\0_b5aec_8b0dfc6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ина\Desktop\Puzzle-Scufita-Ros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09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t1@f84390a6-3770-4f24-a3f3-b5b0e6d82f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429784" cy="735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ина\Desktop\168739a0d26510477a4a4bdceaeb0f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28707" y="0"/>
            <a:ext cx="104013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ина\Desktop\f584491e087a04dbc89b271fdb53d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678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gar-ds.ucoz.ru/108620372_large_7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00852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gym1517.ru/online/234/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1.citynews-chietitoday.stgy.it/~media/originale/39681354579896/imagesx6xl6q1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945474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oboi.tululu.org/o/17/24238/p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286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ir-animashki.com/_ph/95/9515681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016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1-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102326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350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0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</Words>
  <Application>Microsoft Office PowerPoint</Application>
  <PresentationFormat>Экран (4:3)</PresentationFormat>
  <Paragraphs>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21</cp:revision>
  <dcterms:created xsi:type="dcterms:W3CDTF">2015-08-27T14:42:38Z</dcterms:created>
  <dcterms:modified xsi:type="dcterms:W3CDTF">2015-09-08T15:33:10Z</dcterms:modified>
</cp:coreProperties>
</file>