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57" r:id="rId6"/>
    <p:sldId id="259" r:id="rId7"/>
    <p:sldId id="262" r:id="rId8"/>
    <p:sldId id="270" r:id="rId9"/>
    <p:sldId id="263" r:id="rId10"/>
    <p:sldId id="271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99"/>
    <a:srgbClr val="FFFFCC"/>
    <a:srgbClr val="0000CC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061791-B71D-487F-B098-A2B7C64C4E7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745BAB0-520A-4097-9080-A9FA1E17BECD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600" b="1" dirty="0" smtClean="0">
              <a:solidFill>
                <a:srgbClr val="0000CC"/>
              </a:solidFill>
            </a:rPr>
            <a:t>Педагогические работники</a:t>
          </a:r>
          <a:endParaRPr lang="ru-RU" sz="1600" b="1" dirty="0">
            <a:solidFill>
              <a:srgbClr val="0000CC"/>
            </a:solidFill>
          </a:endParaRPr>
        </a:p>
      </dgm:t>
    </dgm:pt>
    <dgm:pt modelId="{5AC376F7-BEF1-426F-9B42-94C81F8CF483}" type="parTrans" cxnId="{9F42D135-6416-4789-BA14-891C604BF7F5}">
      <dgm:prSet/>
      <dgm:spPr/>
      <dgm:t>
        <a:bodyPr/>
        <a:lstStyle/>
        <a:p>
          <a:endParaRPr lang="ru-RU"/>
        </a:p>
      </dgm:t>
    </dgm:pt>
    <dgm:pt modelId="{50C0A015-A7F5-4D16-80B9-AD3D90D88E58}" type="sibTrans" cxnId="{9F42D135-6416-4789-BA14-891C604BF7F5}">
      <dgm:prSet/>
      <dgm:spPr/>
      <dgm:t>
        <a:bodyPr/>
        <a:lstStyle/>
        <a:p>
          <a:endParaRPr lang="ru-RU"/>
        </a:p>
      </dgm:t>
    </dgm:pt>
    <dgm:pt modelId="{DFED749F-B72D-4CEE-B914-31CF552CC03C}">
      <dgm:prSet phldrT="[Текст]" custT="1"/>
      <dgm:spPr>
        <a:solidFill>
          <a:srgbClr val="99FF99"/>
        </a:solidFill>
      </dgm:spPr>
      <dgm:t>
        <a:bodyPr/>
        <a:lstStyle/>
        <a:p>
          <a:r>
            <a:rPr lang="ru-RU" sz="1600" b="1" dirty="0" smtClean="0">
              <a:solidFill>
                <a:srgbClr val="0000CC"/>
              </a:solidFill>
            </a:rPr>
            <a:t>Родители</a:t>
          </a:r>
          <a:endParaRPr lang="ru-RU" sz="1600" b="1" dirty="0">
            <a:solidFill>
              <a:srgbClr val="0000CC"/>
            </a:solidFill>
          </a:endParaRPr>
        </a:p>
      </dgm:t>
    </dgm:pt>
    <dgm:pt modelId="{D55A7A02-22CF-412D-A324-EC1C5CF3BB3B}" type="parTrans" cxnId="{F08B229D-236E-48C9-BE7B-A893E4DEB732}">
      <dgm:prSet/>
      <dgm:spPr/>
      <dgm:t>
        <a:bodyPr/>
        <a:lstStyle/>
        <a:p>
          <a:endParaRPr lang="ru-RU"/>
        </a:p>
      </dgm:t>
    </dgm:pt>
    <dgm:pt modelId="{1167C5A8-0AE6-4C4D-81BE-5E94779C6CE5}" type="sibTrans" cxnId="{F08B229D-236E-48C9-BE7B-A893E4DEB732}">
      <dgm:prSet/>
      <dgm:spPr/>
      <dgm:t>
        <a:bodyPr/>
        <a:lstStyle/>
        <a:p>
          <a:endParaRPr lang="ru-RU"/>
        </a:p>
      </dgm:t>
    </dgm:pt>
    <dgm:pt modelId="{CFF13A37-4306-4A70-8674-950436FF6D5A}">
      <dgm:prSet phldrT="[Текст]" custT="1"/>
      <dgm:spPr>
        <a:solidFill>
          <a:srgbClr val="FF99FF">
            <a:alpha val="49804"/>
          </a:srgbClr>
        </a:solidFill>
      </dgm:spPr>
      <dgm:t>
        <a:bodyPr/>
        <a:lstStyle/>
        <a:p>
          <a:pPr algn="ctr"/>
          <a:r>
            <a:rPr lang="ru-RU" sz="1600" b="1" dirty="0" smtClean="0">
              <a:solidFill>
                <a:srgbClr val="0000CC"/>
              </a:solidFill>
            </a:rPr>
            <a:t>Обучающиеся</a:t>
          </a:r>
          <a:r>
            <a:rPr lang="ru-RU" sz="1600" dirty="0" smtClean="0"/>
            <a:t> </a:t>
          </a:r>
          <a:endParaRPr lang="ru-RU" sz="1600" dirty="0"/>
        </a:p>
      </dgm:t>
    </dgm:pt>
    <dgm:pt modelId="{448F1F8B-91F4-43E6-A4A9-EA21F142CA0C}" type="parTrans" cxnId="{EC36C91C-86FB-45FC-BB3E-30C4A36C0FB0}">
      <dgm:prSet/>
      <dgm:spPr/>
      <dgm:t>
        <a:bodyPr/>
        <a:lstStyle/>
        <a:p>
          <a:endParaRPr lang="ru-RU"/>
        </a:p>
      </dgm:t>
    </dgm:pt>
    <dgm:pt modelId="{7919930A-DAF3-4533-B844-A31367F69B7A}" type="sibTrans" cxnId="{EC36C91C-86FB-45FC-BB3E-30C4A36C0FB0}">
      <dgm:prSet/>
      <dgm:spPr/>
      <dgm:t>
        <a:bodyPr/>
        <a:lstStyle/>
        <a:p>
          <a:endParaRPr lang="ru-RU"/>
        </a:p>
      </dgm:t>
    </dgm:pt>
    <dgm:pt modelId="{4CB3AE5E-14A9-4B9D-B8CE-2FB58DACEAF4}" type="pres">
      <dgm:prSet presAssocID="{88061791-B71D-487F-B098-A2B7C64C4E7F}" presName="compositeShape" presStyleCnt="0">
        <dgm:presLayoutVars>
          <dgm:chMax val="7"/>
          <dgm:dir/>
          <dgm:resizeHandles val="exact"/>
        </dgm:presLayoutVars>
      </dgm:prSet>
      <dgm:spPr/>
    </dgm:pt>
    <dgm:pt modelId="{13F05646-C9D1-490C-833A-E1C05EBCB388}" type="pres">
      <dgm:prSet presAssocID="{7745BAB0-520A-4097-9080-A9FA1E17BECD}" presName="circ1" presStyleLbl="vennNode1" presStyleIdx="0" presStyleCnt="3"/>
      <dgm:spPr/>
      <dgm:t>
        <a:bodyPr/>
        <a:lstStyle/>
        <a:p>
          <a:endParaRPr lang="ru-RU"/>
        </a:p>
      </dgm:t>
    </dgm:pt>
    <dgm:pt modelId="{5F48FFD7-0A4A-48A1-BBC8-500ECD37A193}" type="pres">
      <dgm:prSet presAssocID="{7745BAB0-520A-4097-9080-A9FA1E17BEC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D5949-1484-4254-B932-162E96A6F4B2}" type="pres">
      <dgm:prSet presAssocID="{DFED749F-B72D-4CEE-B914-31CF552CC03C}" presName="circ2" presStyleLbl="vennNode1" presStyleIdx="1" presStyleCnt="3"/>
      <dgm:spPr/>
      <dgm:t>
        <a:bodyPr/>
        <a:lstStyle/>
        <a:p>
          <a:endParaRPr lang="ru-RU"/>
        </a:p>
      </dgm:t>
    </dgm:pt>
    <dgm:pt modelId="{67328DB9-0757-4C84-BED9-C0373EA9A2A8}" type="pres">
      <dgm:prSet presAssocID="{DFED749F-B72D-4CEE-B914-31CF552CC03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77800A-07D0-4FA3-9216-3827167FB55D}" type="pres">
      <dgm:prSet presAssocID="{CFF13A37-4306-4A70-8674-950436FF6D5A}" presName="circ3" presStyleLbl="vennNode1" presStyleIdx="2" presStyleCnt="3"/>
      <dgm:spPr/>
      <dgm:t>
        <a:bodyPr/>
        <a:lstStyle/>
        <a:p>
          <a:endParaRPr lang="ru-RU"/>
        </a:p>
      </dgm:t>
    </dgm:pt>
    <dgm:pt modelId="{40D7BE7B-5F8E-4C9E-B001-3026C8CB797C}" type="pres">
      <dgm:prSet presAssocID="{CFF13A37-4306-4A70-8674-950436FF6D5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42D753-2D06-4711-AEF4-8009F1D9812D}" type="presOf" srcId="{DFED749F-B72D-4CEE-B914-31CF552CC03C}" destId="{67328DB9-0757-4C84-BED9-C0373EA9A2A8}" srcOrd="1" destOrd="0" presId="urn:microsoft.com/office/officeart/2005/8/layout/venn1"/>
    <dgm:cxn modelId="{9F42D135-6416-4789-BA14-891C604BF7F5}" srcId="{88061791-B71D-487F-B098-A2B7C64C4E7F}" destId="{7745BAB0-520A-4097-9080-A9FA1E17BECD}" srcOrd="0" destOrd="0" parTransId="{5AC376F7-BEF1-426F-9B42-94C81F8CF483}" sibTransId="{50C0A015-A7F5-4D16-80B9-AD3D90D88E58}"/>
    <dgm:cxn modelId="{87E76E87-9A01-41E3-9153-CEA9C550FEE8}" type="presOf" srcId="{DFED749F-B72D-4CEE-B914-31CF552CC03C}" destId="{22AD5949-1484-4254-B932-162E96A6F4B2}" srcOrd="0" destOrd="0" presId="urn:microsoft.com/office/officeart/2005/8/layout/venn1"/>
    <dgm:cxn modelId="{84F79870-5120-40A8-9516-8A2CDEE3588A}" type="presOf" srcId="{CFF13A37-4306-4A70-8674-950436FF6D5A}" destId="{40D7BE7B-5F8E-4C9E-B001-3026C8CB797C}" srcOrd="1" destOrd="0" presId="urn:microsoft.com/office/officeart/2005/8/layout/venn1"/>
    <dgm:cxn modelId="{F08B229D-236E-48C9-BE7B-A893E4DEB732}" srcId="{88061791-B71D-487F-B098-A2B7C64C4E7F}" destId="{DFED749F-B72D-4CEE-B914-31CF552CC03C}" srcOrd="1" destOrd="0" parTransId="{D55A7A02-22CF-412D-A324-EC1C5CF3BB3B}" sibTransId="{1167C5A8-0AE6-4C4D-81BE-5E94779C6CE5}"/>
    <dgm:cxn modelId="{EC36C91C-86FB-45FC-BB3E-30C4A36C0FB0}" srcId="{88061791-B71D-487F-B098-A2B7C64C4E7F}" destId="{CFF13A37-4306-4A70-8674-950436FF6D5A}" srcOrd="2" destOrd="0" parTransId="{448F1F8B-91F4-43E6-A4A9-EA21F142CA0C}" sibTransId="{7919930A-DAF3-4533-B844-A31367F69B7A}"/>
    <dgm:cxn modelId="{19C3F575-FF79-4662-B27E-F5334156E289}" type="presOf" srcId="{7745BAB0-520A-4097-9080-A9FA1E17BECD}" destId="{13F05646-C9D1-490C-833A-E1C05EBCB388}" srcOrd="0" destOrd="0" presId="urn:microsoft.com/office/officeart/2005/8/layout/venn1"/>
    <dgm:cxn modelId="{631087E1-47DA-417F-8AAC-FD1FD298C306}" type="presOf" srcId="{7745BAB0-520A-4097-9080-A9FA1E17BECD}" destId="{5F48FFD7-0A4A-48A1-BBC8-500ECD37A193}" srcOrd="1" destOrd="0" presId="urn:microsoft.com/office/officeart/2005/8/layout/venn1"/>
    <dgm:cxn modelId="{199E6E66-1E34-4BA6-9685-AD50470D78CC}" type="presOf" srcId="{CFF13A37-4306-4A70-8674-950436FF6D5A}" destId="{9177800A-07D0-4FA3-9216-3827167FB55D}" srcOrd="0" destOrd="0" presId="urn:microsoft.com/office/officeart/2005/8/layout/venn1"/>
    <dgm:cxn modelId="{88C64DF8-71A9-44B7-ABC6-5545C3F3C24D}" type="presOf" srcId="{88061791-B71D-487F-B098-A2B7C64C4E7F}" destId="{4CB3AE5E-14A9-4B9D-B8CE-2FB58DACEAF4}" srcOrd="0" destOrd="0" presId="urn:microsoft.com/office/officeart/2005/8/layout/venn1"/>
    <dgm:cxn modelId="{5AAA5A43-2AEE-4786-A33B-E66B969549C0}" type="presParOf" srcId="{4CB3AE5E-14A9-4B9D-B8CE-2FB58DACEAF4}" destId="{13F05646-C9D1-490C-833A-E1C05EBCB388}" srcOrd="0" destOrd="0" presId="urn:microsoft.com/office/officeart/2005/8/layout/venn1"/>
    <dgm:cxn modelId="{04F4E699-C5AC-42A6-B858-B8F4DD8CE185}" type="presParOf" srcId="{4CB3AE5E-14A9-4B9D-B8CE-2FB58DACEAF4}" destId="{5F48FFD7-0A4A-48A1-BBC8-500ECD37A193}" srcOrd="1" destOrd="0" presId="urn:microsoft.com/office/officeart/2005/8/layout/venn1"/>
    <dgm:cxn modelId="{520FEED5-6FA7-4EEF-A64F-5A4E55F23F64}" type="presParOf" srcId="{4CB3AE5E-14A9-4B9D-B8CE-2FB58DACEAF4}" destId="{22AD5949-1484-4254-B932-162E96A6F4B2}" srcOrd="2" destOrd="0" presId="urn:microsoft.com/office/officeart/2005/8/layout/venn1"/>
    <dgm:cxn modelId="{0D51E3C9-BE77-459B-9951-B149D980F473}" type="presParOf" srcId="{4CB3AE5E-14A9-4B9D-B8CE-2FB58DACEAF4}" destId="{67328DB9-0757-4C84-BED9-C0373EA9A2A8}" srcOrd="3" destOrd="0" presId="urn:microsoft.com/office/officeart/2005/8/layout/venn1"/>
    <dgm:cxn modelId="{43B6210A-FD2D-4B8D-9806-562CA47E9C65}" type="presParOf" srcId="{4CB3AE5E-14A9-4B9D-B8CE-2FB58DACEAF4}" destId="{9177800A-07D0-4FA3-9216-3827167FB55D}" srcOrd="4" destOrd="0" presId="urn:microsoft.com/office/officeart/2005/8/layout/venn1"/>
    <dgm:cxn modelId="{CA154BF8-E0CB-4C1C-B446-5F34611E8CA5}" type="presParOf" srcId="{4CB3AE5E-14A9-4B9D-B8CE-2FB58DACEAF4}" destId="{40D7BE7B-5F8E-4C9E-B001-3026C8CB797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E191E0-FF9A-41D1-B2E8-03A42022C07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B99B07-B46A-49AC-95B1-8C9BF68BCEB3}">
      <dgm:prSet phldrT="[Текст]"/>
      <dgm:spPr>
        <a:solidFill>
          <a:srgbClr val="FFFF99"/>
        </a:soli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Цели работы ДОУ с семьёй</a:t>
          </a:r>
          <a:endParaRPr lang="ru-RU" dirty="0"/>
        </a:p>
      </dgm:t>
    </dgm:pt>
    <dgm:pt modelId="{EE2A3E32-5E79-49AF-9504-86AD0FCB11A4}" type="parTrans" cxnId="{F7E19030-5F3F-404A-BA1B-C85DBBDCE83B}">
      <dgm:prSet/>
      <dgm:spPr/>
      <dgm:t>
        <a:bodyPr/>
        <a:lstStyle/>
        <a:p>
          <a:endParaRPr lang="ru-RU"/>
        </a:p>
      </dgm:t>
    </dgm:pt>
    <dgm:pt modelId="{6ED77A02-C615-4229-9C98-7BE55707FF32}" type="sibTrans" cxnId="{F7E19030-5F3F-404A-BA1B-C85DBBDCE83B}">
      <dgm:prSet/>
      <dgm:spPr/>
      <dgm:t>
        <a:bodyPr/>
        <a:lstStyle/>
        <a:p>
          <a:endParaRPr lang="ru-RU"/>
        </a:p>
      </dgm:t>
    </dgm:pt>
    <dgm:pt modelId="{9EF3FD62-8A60-4F8B-8EE3-EED5CDC24450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Создание условий для благоприятного климата взаимодействия с родителями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58AD111A-98AE-4E5B-958D-5953DE056875}" type="parTrans" cxnId="{2758EF70-DC0F-4A1C-B9C5-469ADEF8A376}">
      <dgm:prSet/>
      <dgm:spPr/>
      <dgm:t>
        <a:bodyPr/>
        <a:lstStyle/>
        <a:p>
          <a:endParaRPr lang="ru-RU"/>
        </a:p>
      </dgm:t>
    </dgm:pt>
    <dgm:pt modelId="{9AE1A7C7-8FA5-4CEB-B2D3-BD692BB64733}" type="sibTrans" cxnId="{2758EF70-DC0F-4A1C-B9C5-469ADEF8A376}">
      <dgm:prSet/>
      <dgm:spPr/>
      <dgm:t>
        <a:bodyPr/>
        <a:lstStyle/>
        <a:p>
          <a:endParaRPr lang="ru-RU" dirty="0"/>
        </a:p>
      </dgm:t>
    </dgm:pt>
    <dgm:pt modelId="{244E559D-F0DE-4852-8DBD-295EAD25E318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Вовлечение семьи в единое образовательное пространство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ADCE3866-C7AE-420E-A7A4-4CCDCBEBDEE9}" type="parTrans" cxnId="{E4FD36DB-81E5-4822-AC80-F55967A0C6BC}">
      <dgm:prSet/>
      <dgm:spPr/>
      <dgm:t>
        <a:bodyPr/>
        <a:lstStyle/>
        <a:p>
          <a:endParaRPr lang="ru-RU"/>
        </a:p>
      </dgm:t>
    </dgm:pt>
    <dgm:pt modelId="{C99E6A41-FA3F-43AD-BDDF-12F3B80EF56A}" type="sibTrans" cxnId="{E4FD36DB-81E5-4822-AC80-F55967A0C6BC}">
      <dgm:prSet/>
      <dgm:spPr/>
      <dgm:t>
        <a:bodyPr/>
        <a:lstStyle/>
        <a:p>
          <a:endParaRPr lang="ru-RU" dirty="0"/>
        </a:p>
      </dgm:t>
    </dgm:pt>
    <dgm:pt modelId="{3E363BF6-15D2-42A5-A45E-66D80504C1A4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Установление доверительных, партнерских отношений с родителями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356F8598-4E75-4819-B85E-3E85E3F34004}" type="parTrans" cxnId="{15F91B8B-C11E-42E8-93AA-13FC45F83647}">
      <dgm:prSet/>
      <dgm:spPr/>
      <dgm:t>
        <a:bodyPr/>
        <a:lstStyle/>
        <a:p>
          <a:endParaRPr lang="ru-RU"/>
        </a:p>
      </dgm:t>
    </dgm:pt>
    <dgm:pt modelId="{E56BA404-76A1-4508-AED9-E7780D4B08A1}" type="sibTrans" cxnId="{15F91B8B-C11E-42E8-93AA-13FC45F83647}">
      <dgm:prSet/>
      <dgm:spPr/>
      <dgm:t>
        <a:bodyPr/>
        <a:lstStyle/>
        <a:p>
          <a:endParaRPr lang="ru-RU" dirty="0"/>
        </a:p>
      </dgm:t>
    </dgm:pt>
    <dgm:pt modelId="{03721310-6B05-40E5-B71C-7E94956F770B}">
      <dgm:prSet/>
      <dgm:spPr/>
      <dgm:t>
        <a:bodyPr/>
        <a:lstStyle/>
        <a:p>
          <a:endParaRPr lang="ru-RU" dirty="0"/>
        </a:p>
      </dgm:t>
    </dgm:pt>
    <dgm:pt modelId="{8153B2E9-10CE-448C-A4FE-E95E0C12B1C2}" type="parTrans" cxnId="{6212B785-5AF2-41DC-B068-FAA46EF52003}">
      <dgm:prSet/>
      <dgm:spPr/>
      <dgm:t>
        <a:bodyPr/>
        <a:lstStyle/>
        <a:p>
          <a:endParaRPr lang="ru-RU"/>
        </a:p>
      </dgm:t>
    </dgm:pt>
    <dgm:pt modelId="{E181D855-C29E-41FD-BFB3-656560531C8D}" type="sibTrans" cxnId="{6212B785-5AF2-41DC-B068-FAA46EF52003}">
      <dgm:prSet/>
      <dgm:spPr/>
      <dgm:t>
        <a:bodyPr/>
        <a:lstStyle/>
        <a:p>
          <a:endParaRPr lang="ru-RU"/>
        </a:p>
      </dgm:t>
    </dgm:pt>
    <dgm:pt modelId="{32A717C6-281A-4A08-8E77-718F641390CE}" type="pres">
      <dgm:prSet presAssocID="{8FE191E0-FF9A-41D1-B2E8-03A42022C07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DA6563-82CD-4D93-A14E-51C614AEF4EA}" type="pres">
      <dgm:prSet presAssocID="{0AB99B07-B46A-49AC-95B1-8C9BF68BCEB3}" presName="centerShape" presStyleLbl="node0" presStyleIdx="0" presStyleCnt="1" custScaleX="112235" custScaleY="95670" custLinFactNeighborX="348" custLinFactNeighborY="-3551"/>
      <dgm:spPr/>
      <dgm:t>
        <a:bodyPr/>
        <a:lstStyle/>
        <a:p>
          <a:endParaRPr lang="ru-RU"/>
        </a:p>
      </dgm:t>
    </dgm:pt>
    <dgm:pt modelId="{65C3B364-1C5B-4FF8-9033-DA4997C8DBDC}" type="pres">
      <dgm:prSet presAssocID="{9EF3FD62-8A60-4F8B-8EE3-EED5CDC24450}" presName="node" presStyleLbl="node1" presStyleIdx="0" presStyleCnt="3" custScaleX="185144" custScaleY="129669" custRadScaleRad="95187" custRadScaleInc="4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929749-914D-4654-95E2-E6E0F5AF35BF}" type="pres">
      <dgm:prSet presAssocID="{9EF3FD62-8A60-4F8B-8EE3-EED5CDC24450}" presName="dummy" presStyleCnt="0"/>
      <dgm:spPr/>
    </dgm:pt>
    <dgm:pt modelId="{24D6382C-DB97-4805-AB26-B9F0B89C68CE}" type="pres">
      <dgm:prSet presAssocID="{9AE1A7C7-8FA5-4CEB-B2D3-BD692BB64733}" presName="sibTrans" presStyleLbl="sibTrans2D1" presStyleIdx="0" presStyleCnt="3"/>
      <dgm:spPr/>
      <dgm:t>
        <a:bodyPr/>
        <a:lstStyle/>
        <a:p>
          <a:endParaRPr lang="ru-RU"/>
        </a:p>
      </dgm:t>
    </dgm:pt>
    <dgm:pt modelId="{B9DA0B90-7C0F-4EC2-B98A-7CA7620B6370}" type="pres">
      <dgm:prSet presAssocID="{244E559D-F0DE-4852-8DBD-295EAD25E318}" presName="node" presStyleLbl="node1" presStyleIdx="1" presStyleCnt="3" custScaleX="184508" custScaleY="129796" custRadScaleRad="103399" custRadScaleInc="-14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6A9DC-D0D9-4C2B-99AF-828A93862878}" type="pres">
      <dgm:prSet presAssocID="{244E559D-F0DE-4852-8DBD-295EAD25E318}" presName="dummy" presStyleCnt="0"/>
      <dgm:spPr/>
    </dgm:pt>
    <dgm:pt modelId="{8D99A8E6-443F-411F-AD61-962FDEFE5772}" type="pres">
      <dgm:prSet presAssocID="{C99E6A41-FA3F-43AD-BDDF-12F3B80EF56A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C3B3E54-4425-48D0-9B0B-9365E0253B41}" type="pres">
      <dgm:prSet presAssocID="{3E363BF6-15D2-42A5-A45E-66D80504C1A4}" presName="node" presStyleLbl="node1" presStyleIdx="2" presStyleCnt="3" custScaleX="188722" custScaleY="129796" custRadScaleRad="103185" custRadScaleInc="104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26FE7-9AE9-4A19-96B0-1DD269BC95FF}" type="pres">
      <dgm:prSet presAssocID="{3E363BF6-15D2-42A5-A45E-66D80504C1A4}" presName="dummy" presStyleCnt="0"/>
      <dgm:spPr/>
    </dgm:pt>
    <dgm:pt modelId="{D52C4074-5E72-4D1F-BCF9-0DA0C11C1A04}" type="pres">
      <dgm:prSet presAssocID="{E56BA404-76A1-4508-AED9-E7780D4B08A1}" presName="sibTrans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0C5FC23B-DBF6-4DDD-9E0F-ABCD370E8D0A}" type="presOf" srcId="{E56BA404-76A1-4508-AED9-E7780D4B08A1}" destId="{D52C4074-5E72-4D1F-BCF9-0DA0C11C1A04}" srcOrd="0" destOrd="0" presId="urn:microsoft.com/office/officeart/2005/8/layout/radial6"/>
    <dgm:cxn modelId="{E4FD36DB-81E5-4822-AC80-F55967A0C6BC}" srcId="{0AB99B07-B46A-49AC-95B1-8C9BF68BCEB3}" destId="{244E559D-F0DE-4852-8DBD-295EAD25E318}" srcOrd="1" destOrd="0" parTransId="{ADCE3866-C7AE-420E-A7A4-4CCDCBEBDEE9}" sibTransId="{C99E6A41-FA3F-43AD-BDDF-12F3B80EF56A}"/>
    <dgm:cxn modelId="{B2A4B46A-066E-41EC-B1E6-CF67F062BBD9}" type="presOf" srcId="{244E559D-F0DE-4852-8DBD-295EAD25E318}" destId="{B9DA0B90-7C0F-4EC2-B98A-7CA7620B6370}" srcOrd="0" destOrd="0" presId="urn:microsoft.com/office/officeart/2005/8/layout/radial6"/>
    <dgm:cxn modelId="{2758EF70-DC0F-4A1C-B9C5-469ADEF8A376}" srcId="{0AB99B07-B46A-49AC-95B1-8C9BF68BCEB3}" destId="{9EF3FD62-8A60-4F8B-8EE3-EED5CDC24450}" srcOrd="0" destOrd="0" parTransId="{58AD111A-98AE-4E5B-958D-5953DE056875}" sibTransId="{9AE1A7C7-8FA5-4CEB-B2D3-BD692BB64733}"/>
    <dgm:cxn modelId="{EA9E1F9B-D700-46E7-8515-E39AE72EB0AF}" type="presOf" srcId="{9EF3FD62-8A60-4F8B-8EE3-EED5CDC24450}" destId="{65C3B364-1C5B-4FF8-9033-DA4997C8DBDC}" srcOrd="0" destOrd="0" presId="urn:microsoft.com/office/officeart/2005/8/layout/radial6"/>
    <dgm:cxn modelId="{B40EF63E-9C8E-4978-8BF3-A086840E2EB3}" type="presOf" srcId="{9AE1A7C7-8FA5-4CEB-B2D3-BD692BB64733}" destId="{24D6382C-DB97-4805-AB26-B9F0B89C68CE}" srcOrd="0" destOrd="0" presId="urn:microsoft.com/office/officeart/2005/8/layout/radial6"/>
    <dgm:cxn modelId="{7D3D645A-D8E3-4BEA-9B62-7A9F32E5937B}" type="presOf" srcId="{0AB99B07-B46A-49AC-95B1-8C9BF68BCEB3}" destId="{58DA6563-82CD-4D93-A14E-51C614AEF4EA}" srcOrd="0" destOrd="0" presId="urn:microsoft.com/office/officeart/2005/8/layout/radial6"/>
    <dgm:cxn modelId="{15F91B8B-C11E-42E8-93AA-13FC45F83647}" srcId="{0AB99B07-B46A-49AC-95B1-8C9BF68BCEB3}" destId="{3E363BF6-15D2-42A5-A45E-66D80504C1A4}" srcOrd="2" destOrd="0" parTransId="{356F8598-4E75-4819-B85E-3E85E3F34004}" sibTransId="{E56BA404-76A1-4508-AED9-E7780D4B08A1}"/>
    <dgm:cxn modelId="{6212B785-5AF2-41DC-B068-FAA46EF52003}" srcId="{8FE191E0-FF9A-41D1-B2E8-03A42022C07C}" destId="{03721310-6B05-40E5-B71C-7E94956F770B}" srcOrd="1" destOrd="0" parTransId="{8153B2E9-10CE-448C-A4FE-E95E0C12B1C2}" sibTransId="{E181D855-C29E-41FD-BFB3-656560531C8D}"/>
    <dgm:cxn modelId="{B887D8B2-30D0-40E0-AC21-79074E6947D2}" type="presOf" srcId="{C99E6A41-FA3F-43AD-BDDF-12F3B80EF56A}" destId="{8D99A8E6-443F-411F-AD61-962FDEFE5772}" srcOrd="0" destOrd="0" presId="urn:microsoft.com/office/officeart/2005/8/layout/radial6"/>
    <dgm:cxn modelId="{BD29B619-B598-4BF6-AA53-F415986094B4}" type="presOf" srcId="{8FE191E0-FF9A-41D1-B2E8-03A42022C07C}" destId="{32A717C6-281A-4A08-8E77-718F641390CE}" srcOrd="0" destOrd="0" presId="urn:microsoft.com/office/officeart/2005/8/layout/radial6"/>
    <dgm:cxn modelId="{C9547722-964B-4EDD-A942-CE844DA7D66F}" type="presOf" srcId="{3E363BF6-15D2-42A5-A45E-66D80504C1A4}" destId="{8C3B3E54-4425-48D0-9B0B-9365E0253B41}" srcOrd="0" destOrd="0" presId="urn:microsoft.com/office/officeart/2005/8/layout/radial6"/>
    <dgm:cxn modelId="{F7E19030-5F3F-404A-BA1B-C85DBBDCE83B}" srcId="{8FE191E0-FF9A-41D1-B2E8-03A42022C07C}" destId="{0AB99B07-B46A-49AC-95B1-8C9BF68BCEB3}" srcOrd="0" destOrd="0" parTransId="{EE2A3E32-5E79-49AF-9504-86AD0FCB11A4}" sibTransId="{6ED77A02-C615-4229-9C98-7BE55707FF32}"/>
    <dgm:cxn modelId="{AB99DBF0-3CFF-41FD-90C6-33BEBF84CFCA}" type="presParOf" srcId="{32A717C6-281A-4A08-8E77-718F641390CE}" destId="{58DA6563-82CD-4D93-A14E-51C614AEF4EA}" srcOrd="0" destOrd="0" presId="urn:microsoft.com/office/officeart/2005/8/layout/radial6"/>
    <dgm:cxn modelId="{1DA330FE-74A8-430B-B4D0-A6BEAC1F8D17}" type="presParOf" srcId="{32A717C6-281A-4A08-8E77-718F641390CE}" destId="{65C3B364-1C5B-4FF8-9033-DA4997C8DBDC}" srcOrd="1" destOrd="0" presId="urn:microsoft.com/office/officeart/2005/8/layout/radial6"/>
    <dgm:cxn modelId="{22456FB3-65CD-482E-AA62-09509358375D}" type="presParOf" srcId="{32A717C6-281A-4A08-8E77-718F641390CE}" destId="{69929749-914D-4654-95E2-E6E0F5AF35BF}" srcOrd="2" destOrd="0" presId="urn:microsoft.com/office/officeart/2005/8/layout/radial6"/>
    <dgm:cxn modelId="{8919DE1C-E44D-4D6B-8FEA-AAB2B3011537}" type="presParOf" srcId="{32A717C6-281A-4A08-8E77-718F641390CE}" destId="{24D6382C-DB97-4805-AB26-B9F0B89C68CE}" srcOrd="3" destOrd="0" presId="urn:microsoft.com/office/officeart/2005/8/layout/radial6"/>
    <dgm:cxn modelId="{C009B47C-7019-488E-8AFC-AE1CEE0A151C}" type="presParOf" srcId="{32A717C6-281A-4A08-8E77-718F641390CE}" destId="{B9DA0B90-7C0F-4EC2-B98A-7CA7620B6370}" srcOrd="4" destOrd="0" presId="urn:microsoft.com/office/officeart/2005/8/layout/radial6"/>
    <dgm:cxn modelId="{A8470507-1920-40A4-B3AB-EAEBA0648142}" type="presParOf" srcId="{32A717C6-281A-4A08-8E77-718F641390CE}" destId="{EDD6A9DC-D0D9-4C2B-99AF-828A93862878}" srcOrd="5" destOrd="0" presId="urn:microsoft.com/office/officeart/2005/8/layout/radial6"/>
    <dgm:cxn modelId="{0945DF5F-EAD3-481A-AFF2-8DCFBA723C94}" type="presParOf" srcId="{32A717C6-281A-4A08-8E77-718F641390CE}" destId="{8D99A8E6-443F-411F-AD61-962FDEFE5772}" srcOrd="6" destOrd="0" presId="urn:microsoft.com/office/officeart/2005/8/layout/radial6"/>
    <dgm:cxn modelId="{01FB86CE-FACF-4298-8F20-13D4C21206B2}" type="presParOf" srcId="{32A717C6-281A-4A08-8E77-718F641390CE}" destId="{8C3B3E54-4425-48D0-9B0B-9365E0253B41}" srcOrd="7" destOrd="0" presId="urn:microsoft.com/office/officeart/2005/8/layout/radial6"/>
    <dgm:cxn modelId="{8B500B1E-3749-4ECF-B82D-ADDC2F2C8F72}" type="presParOf" srcId="{32A717C6-281A-4A08-8E77-718F641390CE}" destId="{5D026FE7-9AE9-4A19-96B0-1DD269BC95FF}" srcOrd="8" destOrd="0" presId="urn:microsoft.com/office/officeart/2005/8/layout/radial6"/>
    <dgm:cxn modelId="{E2D5960A-F983-49FA-993C-E25001F51E3B}" type="presParOf" srcId="{32A717C6-281A-4A08-8E77-718F641390CE}" destId="{D52C4074-5E72-4D1F-BCF9-0DA0C11C1A04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4812F4-8F80-4F43-ABF5-759323763248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7927C6-CE53-461B-8E80-F76B1648D181}">
      <dgm:prSet phldrT="[Текст]"/>
      <dgm:spPr>
        <a:solidFill>
          <a:srgbClr val="FF99FF"/>
        </a:soli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Работать в тесном контакте с семьями воспитанников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291A99F7-6CD2-4545-9914-FD8D07836C8F}" type="parTrans" cxnId="{0C29F9F8-8F92-4D0B-8F45-BF7C50A87DB3}">
      <dgm:prSet/>
      <dgm:spPr/>
      <dgm:t>
        <a:bodyPr/>
        <a:lstStyle/>
        <a:p>
          <a:endParaRPr lang="ru-RU"/>
        </a:p>
      </dgm:t>
    </dgm:pt>
    <dgm:pt modelId="{3C7662DD-EAF6-4C16-9BB9-50C2EC7F7EA6}" type="sibTrans" cxnId="{0C29F9F8-8F92-4D0B-8F45-BF7C50A87DB3}">
      <dgm:prSet/>
      <dgm:spPr/>
      <dgm:t>
        <a:bodyPr/>
        <a:lstStyle/>
        <a:p>
          <a:endParaRPr lang="ru-RU"/>
        </a:p>
      </dgm:t>
    </dgm:pt>
    <dgm:pt modelId="{1899D13B-6D55-441C-A7C3-7F5E6847E1DA}">
      <dgm:prSet phldrT="[Текст]"/>
      <dgm:spPr>
        <a:solidFill>
          <a:srgbClr val="FF99FF"/>
        </a:soli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Активизировать и обогатить воспитательные умения родителей 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B03C2534-8120-4165-9F9A-9EE3D4164E84}" type="parTrans" cxnId="{B4CE3E7F-7C93-47BE-8E4D-5C6994DA9072}">
      <dgm:prSet/>
      <dgm:spPr/>
      <dgm:t>
        <a:bodyPr/>
        <a:lstStyle/>
        <a:p>
          <a:endParaRPr lang="ru-RU"/>
        </a:p>
      </dgm:t>
    </dgm:pt>
    <dgm:pt modelId="{337E6FED-E74C-4E2F-8AAA-2528472FF566}" type="sibTrans" cxnId="{B4CE3E7F-7C93-47BE-8E4D-5C6994DA9072}">
      <dgm:prSet/>
      <dgm:spPr/>
      <dgm:t>
        <a:bodyPr/>
        <a:lstStyle/>
        <a:p>
          <a:endParaRPr lang="ru-RU"/>
        </a:p>
      </dgm:t>
    </dgm:pt>
    <dgm:pt modelId="{69FE2E6E-DC09-4DE3-8EE3-A5226B5E8DDD}" type="pres">
      <dgm:prSet presAssocID="{514812F4-8F80-4F43-ABF5-75932376324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22CC05-EA8C-4190-885D-2F1BA888199C}" type="pres">
      <dgm:prSet presAssocID="{E07927C6-CE53-461B-8E80-F76B1648D181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24EBD3-1225-4B84-90C2-A3DF58D6038D}" type="pres">
      <dgm:prSet presAssocID="{1899D13B-6D55-441C-A7C3-7F5E6847E1D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3444DF-7EC1-4AFB-A522-1D7F3B5E82FE}" type="presOf" srcId="{1899D13B-6D55-441C-A7C3-7F5E6847E1DA}" destId="{1A24EBD3-1225-4B84-90C2-A3DF58D6038D}" srcOrd="0" destOrd="0" presId="urn:microsoft.com/office/officeart/2005/8/layout/arrow5"/>
    <dgm:cxn modelId="{0C29F9F8-8F92-4D0B-8F45-BF7C50A87DB3}" srcId="{514812F4-8F80-4F43-ABF5-759323763248}" destId="{E07927C6-CE53-461B-8E80-F76B1648D181}" srcOrd="0" destOrd="0" parTransId="{291A99F7-6CD2-4545-9914-FD8D07836C8F}" sibTransId="{3C7662DD-EAF6-4C16-9BB9-50C2EC7F7EA6}"/>
    <dgm:cxn modelId="{5E33FAE2-3839-47A1-AFFA-A84BC17105AC}" type="presOf" srcId="{E07927C6-CE53-461B-8E80-F76B1648D181}" destId="{F222CC05-EA8C-4190-885D-2F1BA888199C}" srcOrd="0" destOrd="0" presId="urn:microsoft.com/office/officeart/2005/8/layout/arrow5"/>
    <dgm:cxn modelId="{B4CE3E7F-7C93-47BE-8E4D-5C6994DA9072}" srcId="{514812F4-8F80-4F43-ABF5-759323763248}" destId="{1899D13B-6D55-441C-A7C3-7F5E6847E1DA}" srcOrd="1" destOrd="0" parTransId="{B03C2534-8120-4165-9F9A-9EE3D4164E84}" sibTransId="{337E6FED-E74C-4E2F-8AAA-2528472FF566}"/>
    <dgm:cxn modelId="{99C9F8F0-54EB-4980-8B5F-241CCE8D1350}" type="presOf" srcId="{514812F4-8F80-4F43-ABF5-759323763248}" destId="{69FE2E6E-DC09-4DE3-8EE3-A5226B5E8DDD}" srcOrd="0" destOrd="0" presId="urn:microsoft.com/office/officeart/2005/8/layout/arrow5"/>
    <dgm:cxn modelId="{448C8C32-F048-4D7E-B3C4-48149DF93479}" type="presParOf" srcId="{69FE2E6E-DC09-4DE3-8EE3-A5226B5E8DDD}" destId="{F222CC05-EA8C-4190-885D-2F1BA888199C}" srcOrd="0" destOrd="0" presId="urn:microsoft.com/office/officeart/2005/8/layout/arrow5"/>
    <dgm:cxn modelId="{B304299F-392C-409E-8F71-4FEDB1CC9B2D}" type="presParOf" srcId="{69FE2E6E-DC09-4DE3-8EE3-A5226B5E8DDD}" destId="{1A24EBD3-1225-4B84-90C2-A3DF58D6038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2F3ECB-5BAE-44B5-84CB-A7395995097F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93734EB-EF65-45DD-BA5A-872BAAA0458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Беседы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D2ABD810-64E0-40FA-9D3D-9185CE731379}" type="parTrans" cxnId="{414E26AE-E6F6-4C8C-A573-0AE195154351}">
      <dgm:prSet/>
      <dgm:spPr/>
      <dgm:t>
        <a:bodyPr/>
        <a:lstStyle/>
        <a:p>
          <a:endParaRPr lang="ru-RU"/>
        </a:p>
      </dgm:t>
    </dgm:pt>
    <dgm:pt modelId="{4D5F5ED9-E03F-448C-85C6-5E55B8F384F8}" type="sibTrans" cxnId="{414E26AE-E6F6-4C8C-A573-0AE195154351}">
      <dgm:prSet/>
      <dgm:spPr/>
      <dgm:t>
        <a:bodyPr/>
        <a:lstStyle/>
        <a:p>
          <a:endParaRPr lang="ru-RU" dirty="0"/>
        </a:p>
      </dgm:t>
    </dgm:pt>
    <dgm:pt modelId="{4A070A85-BB1A-47DD-815D-7ADA7C1C1B0C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Посещение семей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4EA0E564-BCDB-49B2-A811-FA4E264E2DF0}" type="parTrans" cxnId="{EA627882-05C6-450E-ADEB-F29665CDB212}">
      <dgm:prSet/>
      <dgm:spPr/>
      <dgm:t>
        <a:bodyPr/>
        <a:lstStyle/>
        <a:p>
          <a:endParaRPr lang="ru-RU"/>
        </a:p>
      </dgm:t>
    </dgm:pt>
    <dgm:pt modelId="{54A2C7CD-1669-41BF-B8A9-7381EB15C988}" type="sibTrans" cxnId="{EA627882-05C6-450E-ADEB-F29665CDB212}">
      <dgm:prSet/>
      <dgm:spPr/>
      <dgm:t>
        <a:bodyPr/>
        <a:lstStyle/>
        <a:p>
          <a:endParaRPr lang="ru-RU" dirty="0"/>
        </a:p>
      </dgm:t>
    </dgm:pt>
    <dgm:pt modelId="{62E2E6C1-0F0D-452E-9A35-2026E1374935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Дни открытых дверей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337E9F5-AC4D-4D56-B213-4DEE1D301859}" type="parTrans" cxnId="{F6688DAB-9EBD-43AF-9E76-E5237821FF62}">
      <dgm:prSet/>
      <dgm:spPr/>
      <dgm:t>
        <a:bodyPr/>
        <a:lstStyle/>
        <a:p>
          <a:endParaRPr lang="ru-RU"/>
        </a:p>
      </dgm:t>
    </dgm:pt>
    <dgm:pt modelId="{7C5788DB-4E1F-4896-8411-9FC215C8DADA}" type="sibTrans" cxnId="{F6688DAB-9EBD-43AF-9E76-E5237821FF62}">
      <dgm:prSet/>
      <dgm:spPr/>
      <dgm:t>
        <a:bodyPr/>
        <a:lstStyle/>
        <a:p>
          <a:endParaRPr lang="ru-RU" dirty="0"/>
        </a:p>
      </dgm:t>
    </dgm:pt>
    <dgm:pt modelId="{8630EC28-6E19-47CF-970C-DB3300A18638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Родительские конференции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F1ECE3BD-BDE2-48D8-873A-02FF8C0788FB}" type="parTrans" cxnId="{2A1D7CB9-6CE9-44ED-8345-72576CC6F931}">
      <dgm:prSet/>
      <dgm:spPr/>
      <dgm:t>
        <a:bodyPr/>
        <a:lstStyle/>
        <a:p>
          <a:endParaRPr lang="ru-RU"/>
        </a:p>
      </dgm:t>
    </dgm:pt>
    <dgm:pt modelId="{AF3859D0-6295-4EC9-A4E8-40D51181D356}" type="sibTrans" cxnId="{2A1D7CB9-6CE9-44ED-8345-72576CC6F931}">
      <dgm:prSet/>
      <dgm:spPr/>
      <dgm:t>
        <a:bodyPr/>
        <a:lstStyle/>
        <a:p>
          <a:endParaRPr lang="ru-RU" dirty="0"/>
        </a:p>
      </dgm:t>
    </dgm:pt>
    <dgm:pt modelId="{27089373-F9A2-41A3-AF36-72F69EA80A1D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Выставки совместных работ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B65481F8-7CED-4061-BEC3-FAF82F89D474}" type="parTrans" cxnId="{E1064F91-0F03-448B-B729-255C1CBB3242}">
      <dgm:prSet/>
      <dgm:spPr/>
      <dgm:t>
        <a:bodyPr/>
        <a:lstStyle/>
        <a:p>
          <a:endParaRPr lang="ru-RU"/>
        </a:p>
      </dgm:t>
    </dgm:pt>
    <dgm:pt modelId="{59CDD0EB-1E0D-48BA-90C7-513162A80ECB}" type="sibTrans" cxnId="{E1064F91-0F03-448B-B729-255C1CBB3242}">
      <dgm:prSet/>
      <dgm:spPr/>
      <dgm:t>
        <a:bodyPr/>
        <a:lstStyle/>
        <a:p>
          <a:endParaRPr lang="ru-RU" dirty="0"/>
        </a:p>
      </dgm:t>
    </dgm:pt>
    <dgm:pt modelId="{A512208C-4A15-4F0E-BE01-A40AF9CAA52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Консультации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14E86038-A361-4937-8AA0-8B9EFB060430}" type="parTrans" cxnId="{7C59B5B2-AB88-4D16-9EE9-FB5745CFE9B4}">
      <dgm:prSet/>
      <dgm:spPr/>
      <dgm:t>
        <a:bodyPr/>
        <a:lstStyle/>
        <a:p>
          <a:endParaRPr lang="ru-RU"/>
        </a:p>
      </dgm:t>
    </dgm:pt>
    <dgm:pt modelId="{B6DD9653-3B9A-4E3F-A914-E09F5E5D6E1E}" type="sibTrans" cxnId="{7C59B5B2-AB88-4D16-9EE9-FB5745CFE9B4}">
      <dgm:prSet/>
      <dgm:spPr/>
      <dgm:t>
        <a:bodyPr/>
        <a:lstStyle/>
        <a:p>
          <a:endParaRPr lang="ru-RU" dirty="0"/>
        </a:p>
      </dgm:t>
    </dgm:pt>
    <dgm:pt modelId="{4117393C-6F1B-4159-AC0E-BC80D7000D3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Родительские собрания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49C00CE-CDB9-4367-AC23-B273B3521658}" type="parTrans" cxnId="{188289D3-DAD8-4434-BAEC-FBA329ED3E5A}">
      <dgm:prSet/>
      <dgm:spPr/>
      <dgm:t>
        <a:bodyPr/>
        <a:lstStyle/>
        <a:p>
          <a:endParaRPr lang="ru-RU"/>
        </a:p>
      </dgm:t>
    </dgm:pt>
    <dgm:pt modelId="{F2E672FA-C096-4335-AF16-8EFEC39E3343}" type="sibTrans" cxnId="{188289D3-DAD8-4434-BAEC-FBA329ED3E5A}">
      <dgm:prSet/>
      <dgm:spPr/>
      <dgm:t>
        <a:bodyPr/>
        <a:lstStyle/>
        <a:p>
          <a:endParaRPr lang="ru-RU" dirty="0"/>
        </a:p>
      </dgm:t>
    </dgm:pt>
    <dgm:pt modelId="{43F9FACB-5813-4A21-B00E-9712F9794309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Совместные праздники и развлечения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7FE78276-853F-408B-A5BB-7A49A014212B}" type="parTrans" cxnId="{1F1D6D26-0F12-4B96-BAEB-3E3EDEBFB993}">
      <dgm:prSet/>
      <dgm:spPr/>
      <dgm:t>
        <a:bodyPr/>
        <a:lstStyle/>
        <a:p>
          <a:endParaRPr lang="ru-RU"/>
        </a:p>
      </dgm:t>
    </dgm:pt>
    <dgm:pt modelId="{B2648A0A-9BB6-4626-A214-231473B04F52}" type="sibTrans" cxnId="{1F1D6D26-0F12-4B96-BAEB-3E3EDEBFB993}">
      <dgm:prSet/>
      <dgm:spPr/>
      <dgm:t>
        <a:bodyPr/>
        <a:lstStyle/>
        <a:p>
          <a:endParaRPr lang="ru-RU" dirty="0"/>
        </a:p>
      </dgm:t>
    </dgm:pt>
    <dgm:pt modelId="{8C5EEFD1-0D5B-40DF-8A5B-B5AC39C3792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Работа с инициативными родителями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EC341AE9-7918-4829-B2D0-9356BBBCA3D7}" type="parTrans" cxnId="{52E63FD0-6EFA-4F34-85BD-21C7BBB66403}">
      <dgm:prSet/>
      <dgm:spPr/>
      <dgm:t>
        <a:bodyPr/>
        <a:lstStyle/>
        <a:p>
          <a:endParaRPr lang="ru-RU"/>
        </a:p>
      </dgm:t>
    </dgm:pt>
    <dgm:pt modelId="{B368BF10-7CD7-45F3-BE14-A1F792A1292A}" type="sibTrans" cxnId="{52E63FD0-6EFA-4F34-85BD-21C7BBB66403}">
      <dgm:prSet/>
      <dgm:spPr/>
      <dgm:t>
        <a:bodyPr/>
        <a:lstStyle/>
        <a:p>
          <a:endParaRPr lang="ru-RU"/>
        </a:p>
      </dgm:t>
    </dgm:pt>
    <dgm:pt modelId="{F772614D-9B75-428B-95EC-01E9DDF62AE2}">
      <dgm:prSet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оформление папок-передвижек и стендов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A971B85-958D-4C05-AFF2-24E6D0C9E200}" type="parTrans" cxnId="{189723D8-99E6-40A4-B00B-5315F91C5CB6}">
      <dgm:prSet/>
      <dgm:spPr/>
      <dgm:t>
        <a:bodyPr/>
        <a:lstStyle/>
        <a:p>
          <a:endParaRPr lang="ru-RU"/>
        </a:p>
      </dgm:t>
    </dgm:pt>
    <dgm:pt modelId="{57ABCCAC-B94B-4B20-801F-B885672229A9}" type="sibTrans" cxnId="{189723D8-99E6-40A4-B00B-5315F91C5CB6}">
      <dgm:prSet/>
      <dgm:spPr/>
      <dgm:t>
        <a:bodyPr/>
        <a:lstStyle/>
        <a:p>
          <a:endParaRPr lang="ru-RU" dirty="0"/>
        </a:p>
      </dgm:t>
    </dgm:pt>
    <dgm:pt modelId="{48995232-9746-43DF-B75C-359AADF3B600}" type="pres">
      <dgm:prSet presAssocID="{532F3ECB-5BAE-44B5-84CB-A7395995097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48E64F1-45B5-407A-A52C-C7A129425883}" type="pres">
      <dgm:prSet presAssocID="{E93734EB-EF65-45DD-BA5A-872BAAA0458F}" presName="compNode" presStyleCnt="0"/>
      <dgm:spPr/>
    </dgm:pt>
    <dgm:pt modelId="{71584FB0-C37E-4434-9DE7-5CF7DA54B4BE}" type="pres">
      <dgm:prSet presAssocID="{E93734EB-EF65-45DD-BA5A-872BAAA0458F}" presName="dummyConnPt" presStyleCnt="0"/>
      <dgm:spPr/>
    </dgm:pt>
    <dgm:pt modelId="{3CBBCEF7-F3EB-4945-A3C6-FB5F1F751B2F}" type="pres">
      <dgm:prSet presAssocID="{E93734EB-EF65-45DD-BA5A-872BAAA0458F}" presName="node" presStyleLbl="node1" presStyleIdx="0" presStyleCnt="10" custScaleX="110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8A243-9D1C-45D0-9D00-8DC176CB2466}" type="pres">
      <dgm:prSet presAssocID="{4D5F5ED9-E03F-448C-85C6-5E55B8F384F8}" presName="sibTrans" presStyleLbl="bgSibTrans2D1" presStyleIdx="0" presStyleCnt="9"/>
      <dgm:spPr/>
      <dgm:t>
        <a:bodyPr/>
        <a:lstStyle/>
        <a:p>
          <a:endParaRPr lang="ru-RU"/>
        </a:p>
      </dgm:t>
    </dgm:pt>
    <dgm:pt modelId="{E76B4911-10BE-4F48-9040-66D4E90CF088}" type="pres">
      <dgm:prSet presAssocID="{4A070A85-BB1A-47DD-815D-7ADA7C1C1B0C}" presName="compNode" presStyleCnt="0"/>
      <dgm:spPr/>
    </dgm:pt>
    <dgm:pt modelId="{BEB6F4D1-3B26-4559-B653-3D61F866C32B}" type="pres">
      <dgm:prSet presAssocID="{4A070A85-BB1A-47DD-815D-7ADA7C1C1B0C}" presName="dummyConnPt" presStyleCnt="0"/>
      <dgm:spPr/>
    </dgm:pt>
    <dgm:pt modelId="{5B2284B1-AC03-4054-A5E2-9020C5717522}" type="pres">
      <dgm:prSet presAssocID="{4A070A85-BB1A-47DD-815D-7ADA7C1C1B0C}" presName="node" presStyleLbl="node1" presStyleIdx="1" presStyleCnt="10" custScaleX="107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84F07-A673-4823-85AA-65437A285241}" type="pres">
      <dgm:prSet presAssocID="{54A2C7CD-1669-41BF-B8A9-7381EB15C988}" presName="sibTrans" presStyleLbl="bgSibTrans2D1" presStyleIdx="1" presStyleCnt="9"/>
      <dgm:spPr/>
      <dgm:t>
        <a:bodyPr/>
        <a:lstStyle/>
        <a:p>
          <a:endParaRPr lang="ru-RU"/>
        </a:p>
      </dgm:t>
    </dgm:pt>
    <dgm:pt modelId="{EE349FC0-D00A-4A9B-A82A-E6A3D031888E}" type="pres">
      <dgm:prSet presAssocID="{F772614D-9B75-428B-95EC-01E9DDF62AE2}" presName="compNode" presStyleCnt="0"/>
      <dgm:spPr/>
    </dgm:pt>
    <dgm:pt modelId="{EE850C00-C338-48CF-AF3E-BEE8057C6830}" type="pres">
      <dgm:prSet presAssocID="{F772614D-9B75-428B-95EC-01E9DDF62AE2}" presName="dummyConnPt" presStyleCnt="0"/>
      <dgm:spPr/>
    </dgm:pt>
    <dgm:pt modelId="{972F8CF0-D91E-47D8-B8EA-226BE3516EC5}" type="pres">
      <dgm:prSet presAssocID="{F772614D-9B75-428B-95EC-01E9DDF62AE2}" presName="node" presStyleLbl="node1" presStyleIdx="2" presStyleCnt="10" custScaleX="119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E5AFB-3B5F-420B-B281-122AC13F87BF}" type="pres">
      <dgm:prSet presAssocID="{57ABCCAC-B94B-4B20-801F-B885672229A9}" presName="sibTrans" presStyleLbl="bgSibTrans2D1" presStyleIdx="2" presStyleCnt="9"/>
      <dgm:spPr/>
      <dgm:t>
        <a:bodyPr/>
        <a:lstStyle/>
        <a:p>
          <a:endParaRPr lang="ru-RU"/>
        </a:p>
      </dgm:t>
    </dgm:pt>
    <dgm:pt modelId="{AF3C4372-C476-47BB-98CE-EB8D74552202}" type="pres">
      <dgm:prSet presAssocID="{62E2E6C1-0F0D-452E-9A35-2026E1374935}" presName="compNode" presStyleCnt="0"/>
      <dgm:spPr/>
    </dgm:pt>
    <dgm:pt modelId="{946C374C-9EF2-42B0-85CF-8FFC39D56CF2}" type="pres">
      <dgm:prSet presAssocID="{62E2E6C1-0F0D-452E-9A35-2026E1374935}" presName="dummyConnPt" presStyleCnt="0"/>
      <dgm:spPr/>
    </dgm:pt>
    <dgm:pt modelId="{028D1D48-77F5-4C7E-8A2C-F00912C6630C}" type="pres">
      <dgm:prSet presAssocID="{62E2E6C1-0F0D-452E-9A35-2026E1374935}" presName="node" presStyleLbl="node1" presStyleIdx="3" presStyleCnt="10" custScaleX="110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71A1C-C290-41E4-8D56-ED9B2EE3BE96}" type="pres">
      <dgm:prSet presAssocID="{7C5788DB-4E1F-4896-8411-9FC215C8DADA}" presName="sibTrans" presStyleLbl="bgSibTrans2D1" presStyleIdx="3" presStyleCnt="9"/>
      <dgm:spPr/>
      <dgm:t>
        <a:bodyPr/>
        <a:lstStyle/>
        <a:p>
          <a:endParaRPr lang="ru-RU"/>
        </a:p>
      </dgm:t>
    </dgm:pt>
    <dgm:pt modelId="{949F9081-E14F-4E77-97A2-E1BF1FC494CC}" type="pres">
      <dgm:prSet presAssocID="{8630EC28-6E19-47CF-970C-DB3300A18638}" presName="compNode" presStyleCnt="0"/>
      <dgm:spPr/>
    </dgm:pt>
    <dgm:pt modelId="{A4114205-6625-45B6-B956-A4F8B7489E25}" type="pres">
      <dgm:prSet presAssocID="{8630EC28-6E19-47CF-970C-DB3300A18638}" presName="dummyConnPt" presStyleCnt="0"/>
      <dgm:spPr/>
    </dgm:pt>
    <dgm:pt modelId="{EF62F21C-9170-4C7E-A257-7E0FA5E8FDF9}" type="pres">
      <dgm:prSet presAssocID="{8630EC28-6E19-47CF-970C-DB3300A18638}" presName="node" presStyleLbl="node1" presStyleIdx="4" presStyleCnt="10" custScaleX="128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01089-D50E-4056-B032-7857262666E7}" type="pres">
      <dgm:prSet presAssocID="{AF3859D0-6295-4EC9-A4E8-40D51181D356}" presName="sibTrans" presStyleLbl="bgSibTrans2D1" presStyleIdx="4" presStyleCnt="9"/>
      <dgm:spPr/>
      <dgm:t>
        <a:bodyPr/>
        <a:lstStyle/>
        <a:p>
          <a:endParaRPr lang="ru-RU"/>
        </a:p>
      </dgm:t>
    </dgm:pt>
    <dgm:pt modelId="{66B5D415-6F2B-482A-A113-0C0C771F229E}" type="pres">
      <dgm:prSet presAssocID="{27089373-F9A2-41A3-AF36-72F69EA80A1D}" presName="compNode" presStyleCnt="0"/>
      <dgm:spPr/>
    </dgm:pt>
    <dgm:pt modelId="{F5CA820B-F8E7-4961-96DD-54D84FB0D7B8}" type="pres">
      <dgm:prSet presAssocID="{27089373-F9A2-41A3-AF36-72F69EA80A1D}" presName="dummyConnPt" presStyleCnt="0"/>
      <dgm:spPr/>
    </dgm:pt>
    <dgm:pt modelId="{E25868ED-9765-4EBC-A60A-AE660272817F}" type="pres">
      <dgm:prSet presAssocID="{27089373-F9A2-41A3-AF36-72F69EA80A1D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2B1FB-6E0F-4C61-8A42-D13DAA219521}" type="pres">
      <dgm:prSet presAssocID="{59CDD0EB-1E0D-48BA-90C7-513162A80ECB}" presName="sibTrans" presStyleLbl="bgSibTrans2D1" presStyleIdx="5" presStyleCnt="9"/>
      <dgm:spPr/>
      <dgm:t>
        <a:bodyPr/>
        <a:lstStyle/>
        <a:p>
          <a:endParaRPr lang="ru-RU"/>
        </a:p>
      </dgm:t>
    </dgm:pt>
    <dgm:pt modelId="{3DD58107-6BBA-4A11-8653-23E1A9614314}" type="pres">
      <dgm:prSet presAssocID="{A512208C-4A15-4F0E-BE01-A40AF9CAA52F}" presName="compNode" presStyleCnt="0"/>
      <dgm:spPr/>
    </dgm:pt>
    <dgm:pt modelId="{33B20AFA-39F2-4114-800B-9AE3ECAABF3B}" type="pres">
      <dgm:prSet presAssocID="{A512208C-4A15-4F0E-BE01-A40AF9CAA52F}" presName="dummyConnPt" presStyleCnt="0"/>
      <dgm:spPr/>
    </dgm:pt>
    <dgm:pt modelId="{F52AB07B-447E-4C11-A6F2-4328A0FC52F6}" type="pres">
      <dgm:prSet presAssocID="{A512208C-4A15-4F0E-BE01-A40AF9CAA52F}" presName="node" presStyleLbl="node1" presStyleIdx="6" presStyleCnt="10" custScaleX="131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20A7A-77BF-469C-AB7D-4E4BA595D8BD}" type="pres">
      <dgm:prSet presAssocID="{B6DD9653-3B9A-4E3F-A914-E09F5E5D6E1E}" presName="sibTrans" presStyleLbl="bgSibTrans2D1" presStyleIdx="6" presStyleCnt="9"/>
      <dgm:spPr/>
      <dgm:t>
        <a:bodyPr/>
        <a:lstStyle/>
        <a:p>
          <a:endParaRPr lang="ru-RU"/>
        </a:p>
      </dgm:t>
    </dgm:pt>
    <dgm:pt modelId="{3FBDD804-67C9-458C-9AD9-A893D56623CA}" type="pres">
      <dgm:prSet presAssocID="{4117393C-6F1B-4159-AC0E-BC80D7000D36}" presName="compNode" presStyleCnt="0"/>
      <dgm:spPr/>
    </dgm:pt>
    <dgm:pt modelId="{715C1275-4070-40BF-89C0-812755C908DD}" type="pres">
      <dgm:prSet presAssocID="{4117393C-6F1B-4159-AC0E-BC80D7000D36}" presName="dummyConnPt" presStyleCnt="0"/>
      <dgm:spPr/>
    </dgm:pt>
    <dgm:pt modelId="{781F2B92-9D92-47DF-A4E6-A0DB1473EC77}" type="pres">
      <dgm:prSet presAssocID="{4117393C-6F1B-4159-AC0E-BC80D7000D36}" presName="node" presStyleLbl="node1" presStyleIdx="7" presStyleCnt="10" custScaleX="128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C28537-0313-4A71-889B-02A7AE97B2AA}" type="pres">
      <dgm:prSet presAssocID="{F2E672FA-C096-4335-AF16-8EFEC39E3343}" presName="sibTrans" presStyleLbl="bgSibTrans2D1" presStyleIdx="7" presStyleCnt="9"/>
      <dgm:spPr/>
      <dgm:t>
        <a:bodyPr/>
        <a:lstStyle/>
        <a:p>
          <a:endParaRPr lang="ru-RU"/>
        </a:p>
      </dgm:t>
    </dgm:pt>
    <dgm:pt modelId="{E66DFF82-F369-4737-B0A3-01CBECE25315}" type="pres">
      <dgm:prSet presAssocID="{43F9FACB-5813-4A21-B00E-9712F9794309}" presName="compNode" presStyleCnt="0"/>
      <dgm:spPr/>
    </dgm:pt>
    <dgm:pt modelId="{C3C592FA-FDD4-46E3-8AB4-1DEA9EE3BB20}" type="pres">
      <dgm:prSet presAssocID="{43F9FACB-5813-4A21-B00E-9712F9794309}" presName="dummyConnPt" presStyleCnt="0"/>
      <dgm:spPr/>
    </dgm:pt>
    <dgm:pt modelId="{D2D9C1C0-10BB-4201-86D6-2F9057FE3727}" type="pres">
      <dgm:prSet presAssocID="{43F9FACB-5813-4A21-B00E-9712F9794309}" presName="node" presStyleLbl="node1" presStyleIdx="8" presStyleCnt="10" custScaleX="112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4D2E55-10DA-4F92-8DC8-6D2305BA60C0}" type="pres">
      <dgm:prSet presAssocID="{B2648A0A-9BB6-4626-A214-231473B04F52}" presName="sibTrans" presStyleLbl="bgSibTrans2D1" presStyleIdx="8" presStyleCnt="9"/>
      <dgm:spPr/>
      <dgm:t>
        <a:bodyPr/>
        <a:lstStyle/>
        <a:p>
          <a:endParaRPr lang="ru-RU"/>
        </a:p>
      </dgm:t>
    </dgm:pt>
    <dgm:pt modelId="{3395E30C-5C2F-41E3-B968-0EE4B36E72FD}" type="pres">
      <dgm:prSet presAssocID="{8C5EEFD1-0D5B-40DF-8A5B-B5AC39C37924}" presName="compNode" presStyleCnt="0"/>
      <dgm:spPr/>
    </dgm:pt>
    <dgm:pt modelId="{D8748E54-9DA0-4DB3-972C-5B265FE807BC}" type="pres">
      <dgm:prSet presAssocID="{8C5EEFD1-0D5B-40DF-8A5B-B5AC39C37924}" presName="dummyConnPt" presStyleCnt="0"/>
      <dgm:spPr/>
    </dgm:pt>
    <dgm:pt modelId="{A0E6E479-E1E7-4075-8918-BA83C7D7C3FF}" type="pres">
      <dgm:prSet presAssocID="{8C5EEFD1-0D5B-40DF-8A5B-B5AC39C37924}" presName="node" presStyleLbl="node1" presStyleIdx="9" presStyleCnt="10" custScaleX="1279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EE4AA6-6A49-4B30-A343-8776F66B0D3B}" type="presOf" srcId="{57ABCCAC-B94B-4B20-801F-B885672229A9}" destId="{77BE5AFB-3B5F-420B-B281-122AC13F87BF}" srcOrd="0" destOrd="0" presId="urn:microsoft.com/office/officeart/2005/8/layout/bProcess4"/>
    <dgm:cxn modelId="{FF7D21FE-2FC4-406D-931F-2AE9127A472C}" type="presOf" srcId="{AF3859D0-6295-4EC9-A4E8-40D51181D356}" destId="{62801089-D50E-4056-B032-7857262666E7}" srcOrd="0" destOrd="0" presId="urn:microsoft.com/office/officeart/2005/8/layout/bProcess4"/>
    <dgm:cxn modelId="{2A1D7CB9-6CE9-44ED-8345-72576CC6F931}" srcId="{532F3ECB-5BAE-44B5-84CB-A7395995097F}" destId="{8630EC28-6E19-47CF-970C-DB3300A18638}" srcOrd="4" destOrd="0" parTransId="{F1ECE3BD-BDE2-48D8-873A-02FF8C0788FB}" sibTransId="{AF3859D0-6295-4EC9-A4E8-40D51181D356}"/>
    <dgm:cxn modelId="{8F949E17-2E05-416A-BE1D-8A7EAD79DE66}" type="presOf" srcId="{7C5788DB-4E1F-4896-8411-9FC215C8DADA}" destId="{1DA71A1C-C290-41E4-8D56-ED9B2EE3BE96}" srcOrd="0" destOrd="0" presId="urn:microsoft.com/office/officeart/2005/8/layout/bProcess4"/>
    <dgm:cxn modelId="{414E26AE-E6F6-4C8C-A573-0AE195154351}" srcId="{532F3ECB-5BAE-44B5-84CB-A7395995097F}" destId="{E93734EB-EF65-45DD-BA5A-872BAAA0458F}" srcOrd="0" destOrd="0" parTransId="{D2ABD810-64E0-40FA-9D3D-9185CE731379}" sibTransId="{4D5F5ED9-E03F-448C-85C6-5E55B8F384F8}"/>
    <dgm:cxn modelId="{74F55367-DD49-4B97-B3F1-E16CBEF00F8E}" type="presOf" srcId="{8630EC28-6E19-47CF-970C-DB3300A18638}" destId="{EF62F21C-9170-4C7E-A257-7E0FA5E8FDF9}" srcOrd="0" destOrd="0" presId="urn:microsoft.com/office/officeart/2005/8/layout/bProcess4"/>
    <dgm:cxn modelId="{52E63FD0-6EFA-4F34-85BD-21C7BBB66403}" srcId="{532F3ECB-5BAE-44B5-84CB-A7395995097F}" destId="{8C5EEFD1-0D5B-40DF-8A5B-B5AC39C37924}" srcOrd="9" destOrd="0" parTransId="{EC341AE9-7918-4829-B2D0-9356BBBCA3D7}" sibTransId="{B368BF10-7CD7-45F3-BE14-A1F792A1292A}"/>
    <dgm:cxn modelId="{22445E4D-5F48-4189-97C1-48D29C30E1BE}" type="presOf" srcId="{43F9FACB-5813-4A21-B00E-9712F9794309}" destId="{D2D9C1C0-10BB-4201-86D6-2F9057FE3727}" srcOrd="0" destOrd="0" presId="urn:microsoft.com/office/officeart/2005/8/layout/bProcess4"/>
    <dgm:cxn modelId="{2352DB5B-D2F2-42D4-877A-5557E3A82DDB}" type="presOf" srcId="{F772614D-9B75-428B-95EC-01E9DDF62AE2}" destId="{972F8CF0-D91E-47D8-B8EA-226BE3516EC5}" srcOrd="0" destOrd="0" presId="urn:microsoft.com/office/officeart/2005/8/layout/bProcess4"/>
    <dgm:cxn modelId="{E1064F91-0F03-448B-B729-255C1CBB3242}" srcId="{532F3ECB-5BAE-44B5-84CB-A7395995097F}" destId="{27089373-F9A2-41A3-AF36-72F69EA80A1D}" srcOrd="5" destOrd="0" parTransId="{B65481F8-7CED-4061-BEC3-FAF82F89D474}" sibTransId="{59CDD0EB-1E0D-48BA-90C7-513162A80ECB}"/>
    <dgm:cxn modelId="{F99A556C-ABD1-4493-AD9F-0F7AA878816F}" type="presOf" srcId="{4A070A85-BB1A-47DD-815D-7ADA7C1C1B0C}" destId="{5B2284B1-AC03-4054-A5E2-9020C5717522}" srcOrd="0" destOrd="0" presId="urn:microsoft.com/office/officeart/2005/8/layout/bProcess4"/>
    <dgm:cxn modelId="{188289D3-DAD8-4434-BAEC-FBA329ED3E5A}" srcId="{532F3ECB-5BAE-44B5-84CB-A7395995097F}" destId="{4117393C-6F1B-4159-AC0E-BC80D7000D36}" srcOrd="7" destOrd="0" parTransId="{C49C00CE-CDB9-4367-AC23-B273B3521658}" sibTransId="{F2E672FA-C096-4335-AF16-8EFEC39E3343}"/>
    <dgm:cxn modelId="{46A0A906-5060-4A03-B1F6-CBD24B1BBCEC}" type="presOf" srcId="{4117393C-6F1B-4159-AC0E-BC80D7000D36}" destId="{781F2B92-9D92-47DF-A4E6-A0DB1473EC77}" srcOrd="0" destOrd="0" presId="urn:microsoft.com/office/officeart/2005/8/layout/bProcess4"/>
    <dgm:cxn modelId="{7C59B5B2-AB88-4D16-9EE9-FB5745CFE9B4}" srcId="{532F3ECB-5BAE-44B5-84CB-A7395995097F}" destId="{A512208C-4A15-4F0E-BE01-A40AF9CAA52F}" srcOrd="6" destOrd="0" parTransId="{14E86038-A361-4937-8AA0-8B9EFB060430}" sibTransId="{B6DD9653-3B9A-4E3F-A914-E09F5E5D6E1E}"/>
    <dgm:cxn modelId="{00244D81-AB4E-49C9-8F95-E446AC522F80}" type="presOf" srcId="{A512208C-4A15-4F0E-BE01-A40AF9CAA52F}" destId="{F52AB07B-447E-4C11-A6F2-4328A0FC52F6}" srcOrd="0" destOrd="0" presId="urn:microsoft.com/office/officeart/2005/8/layout/bProcess4"/>
    <dgm:cxn modelId="{D5EB221E-2BCA-4368-A246-88CA04A98713}" type="presOf" srcId="{B2648A0A-9BB6-4626-A214-231473B04F52}" destId="{6A4D2E55-10DA-4F92-8DC8-6D2305BA60C0}" srcOrd="0" destOrd="0" presId="urn:microsoft.com/office/officeart/2005/8/layout/bProcess4"/>
    <dgm:cxn modelId="{95D6B672-2DD2-47EF-99DF-F7DE026337C0}" type="presOf" srcId="{4D5F5ED9-E03F-448C-85C6-5E55B8F384F8}" destId="{E178A243-9D1C-45D0-9D00-8DC176CB2466}" srcOrd="0" destOrd="0" presId="urn:microsoft.com/office/officeart/2005/8/layout/bProcess4"/>
    <dgm:cxn modelId="{1F1D6D26-0F12-4B96-BAEB-3E3EDEBFB993}" srcId="{532F3ECB-5BAE-44B5-84CB-A7395995097F}" destId="{43F9FACB-5813-4A21-B00E-9712F9794309}" srcOrd="8" destOrd="0" parTransId="{7FE78276-853F-408B-A5BB-7A49A014212B}" sibTransId="{B2648A0A-9BB6-4626-A214-231473B04F52}"/>
    <dgm:cxn modelId="{F6688DAB-9EBD-43AF-9E76-E5237821FF62}" srcId="{532F3ECB-5BAE-44B5-84CB-A7395995097F}" destId="{62E2E6C1-0F0D-452E-9A35-2026E1374935}" srcOrd="3" destOrd="0" parTransId="{C337E9F5-AC4D-4D56-B213-4DEE1D301859}" sibTransId="{7C5788DB-4E1F-4896-8411-9FC215C8DADA}"/>
    <dgm:cxn modelId="{A3FAB7FE-9DBD-4647-93DE-7FFA7542C26F}" type="presOf" srcId="{54A2C7CD-1669-41BF-B8A9-7381EB15C988}" destId="{63684F07-A673-4823-85AA-65437A285241}" srcOrd="0" destOrd="0" presId="urn:microsoft.com/office/officeart/2005/8/layout/bProcess4"/>
    <dgm:cxn modelId="{B663B1A2-6A58-4536-A6FC-D231E4822903}" type="presOf" srcId="{532F3ECB-5BAE-44B5-84CB-A7395995097F}" destId="{48995232-9746-43DF-B75C-359AADF3B600}" srcOrd="0" destOrd="0" presId="urn:microsoft.com/office/officeart/2005/8/layout/bProcess4"/>
    <dgm:cxn modelId="{3424E972-2A76-483B-9F3C-30C44808850C}" type="presOf" srcId="{8C5EEFD1-0D5B-40DF-8A5B-B5AC39C37924}" destId="{A0E6E479-E1E7-4075-8918-BA83C7D7C3FF}" srcOrd="0" destOrd="0" presId="urn:microsoft.com/office/officeart/2005/8/layout/bProcess4"/>
    <dgm:cxn modelId="{C9DCCC03-F788-4142-8F7F-3BF6C1724112}" type="presOf" srcId="{F2E672FA-C096-4335-AF16-8EFEC39E3343}" destId="{F9C28537-0313-4A71-889B-02A7AE97B2AA}" srcOrd="0" destOrd="0" presId="urn:microsoft.com/office/officeart/2005/8/layout/bProcess4"/>
    <dgm:cxn modelId="{96CD9228-6530-4939-A47E-DCA438E10944}" type="presOf" srcId="{62E2E6C1-0F0D-452E-9A35-2026E1374935}" destId="{028D1D48-77F5-4C7E-8A2C-F00912C6630C}" srcOrd="0" destOrd="0" presId="urn:microsoft.com/office/officeart/2005/8/layout/bProcess4"/>
    <dgm:cxn modelId="{EA627882-05C6-450E-ADEB-F29665CDB212}" srcId="{532F3ECB-5BAE-44B5-84CB-A7395995097F}" destId="{4A070A85-BB1A-47DD-815D-7ADA7C1C1B0C}" srcOrd="1" destOrd="0" parTransId="{4EA0E564-BCDB-49B2-A811-FA4E264E2DF0}" sibTransId="{54A2C7CD-1669-41BF-B8A9-7381EB15C988}"/>
    <dgm:cxn modelId="{C3E7D533-3A36-4282-9E25-35E5E3AAA575}" type="presOf" srcId="{B6DD9653-3B9A-4E3F-A914-E09F5E5D6E1E}" destId="{62F20A7A-77BF-469C-AB7D-4E4BA595D8BD}" srcOrd="0" destOrd="0" presId="urn:microsoft.com/office/officeart/2005/8/layout/bProcess4"/>
    <dgm:cxn modelId="{189723D8-99E6-40A4-B00B-5315F91C5CB6}" srcId="{532F3ECB-5BAE-44B5-84CB-A7395995097F}" destId="{F772614D-9B75-428B-95EC-01E9DDF62AE2}" srcOrd="2" destOrd="0" parTransId="{CA971B85-958D-4C05-AFF2-24E6D0C9E200}" sibTransId="{57ABCCAC-B94B-4B20-801F-B885672229A9}"/>
    <dgm:cxn modelId="{0C7F9E39-712D-49BA-BC49-AA359294D376}" type="presOf" srcId="{27089373-F9A2-41A3-AF36-72F69EA80A1D}" destId="{E25868ED-9765-4EBC-A60A-AE660272817F}" srcOrd="0" destOrd="0" presId="urn:microsoft.com/office/officeart/2005/8/layout/bProcess4"/>
    <dgm:cxn modelId="{6D63C663-5FE6-4B40-9981-38D176410176}" type="presOf" srcId="{59CDD0EB-1E0D-48BA-90C7-513162A80ECB}" destId="{A2D2B1FB-6E0F-4C61-8A42-D13DAA219521}" srcOrd="0" destOrd="0" presId="urn:microsoft.com/office/officeart/2005/8/layout/bProcess4"/>
    <dgm:cxn modelId="{6D24717F-A14A-418B-B205-A4EEEEB5B47D}" type="presOf" srcId="{E93734EB-EF65-45DD-BA5A-872BAAA0458F}" destId="{3CBBCEF7-F3EB-4945-A3C6-FB5F1F751B2F}" srcOrd="0" destOrd="0" presId="urn:microsoft.com/office/officeart/2005/8/layout/bProcess4"/>
    <dgm:cxn modelId="{491AF744-3DEF-4B35-AC22-ABB1CE5980BA}" type="presParOf" srcId="{48995232-9746-43DF-B75C-359AADF3B600}" destId="{148E64F1-45B5-407A-A52C-C7A129425883}" srcOrd="0" destOrd="0" presId="urn:microsoft.com/office/officeart/2005/8/layout/bProcess4"/>
    <dgm:cxn modelId="{32E0E0AD-0186-4A23-B89E-97AA6B7CA221}" type="presParOf" srcId="{148E64F1-45B5-407A-A52C-C7A129425883}" destId="{71584FB0-C37E-4434-9DE7-5CF7DA54B4BE}" srcOrd="0" destOrd="0" presId="urn:microsoft.com/office/officeart/2005/8/layout/bProcess4"/>
    <dgm:cxn modelId="{D2145E93-E6A6-4EA1-B406-7900E55095E4}" type="presParOf" srcId="{148E64F1-45B5-407A-A52C-C7A129425883}" destId="{3CBBCEF7-F3EB-4945-A3C6-FB5F1F751B2F}" srcOrd="1" destOrd="0" presId="urn:microsoft.com/office/officeart/2005/8/layout/bProcess4"/>
    <dgm:cxn modelId="{DFDE88B7-DE5D-4F3C-81EE-A88C1C0F2EEB}" type="presParOf" srcId="{48995232-9746-43DF-B75C-359AADF3B600}" destId="{E178A243-9D1C-45D0-9D00-8DC176CB2466}" srcOrd="1" destOrd="0" presId="urn:microsoft.com/office/officeart/2005/8/layout/bProcess4"/>
    <dgm:cxn modelId="{A0084B61-F3E7-4F48-A0EB-3544F5DEE2CC}" type="presParOf" srcId="{48995232-9746-43DF-B75C-359AADF3B600}" destId="{E76B4911-10BE-4F48-9040-66D4E90CF088}" srcOrd="2" destOrd="0" presId="urn:microsoft.com/office/officeart/2005/8/layout/bProcess4"/>
    <dgm:cxn modelId="{0717991E-F0A0-48A8-B1EE-9B02B8C1E046}" type="presParOf" srcId="{E76B4911-10BE-4F48-9040-66D4E90CF088}" destId="{BEB6F4D1-3B26-4559-B653-3D61F866C32B}" srcOrd="0" destOrd="0" presId="urn:microsoft.com/office/officeart/2005/8/layout/bProcess4"/>
    <dgm:cxn modelId="{7F563228-352E-4289-B22A-ED6236BFD869}" type="presParOf" srcId="{E76B4911-10BE-4F48-9040-66D4E90CF088}" destId="{5B2284B1-AC03-4054-A5E2-9020C5717522}" srcOrd="1" destOrd="0" presId="urn:microsoft.com/office/officeart/2005/8/layout/bProcess4"/>
    <dgm:cxn modelId="{CEFE4170-205C-4B5E-8EAD-9DA3B148EFF7}" type="presParOf" srcId="{48995232-9746-43DF-B75C-359AADF3B600}" destId="{63684F07-A673-4823-85AA-65437A285241}" srcOrd="3" destOrd="0" presId="urn:microsoft.com/office/officeart/2005/8/layout/bProcess4"/>
    <dgm:cxn modelId="{E5A9262B-7617-462C-93D0-53951FC1617B}" type="presParOf" srcId="{48995232-9746-43DF-B75C-359AADF3B600}" destId="{EE349FC0-D00A-4A9B-A82A-E6A3D031888E}" srcOrd="4" destOrd="0" presId="urn:microsoft.com/office/officeart/2005/8/layout/bProcess4"/>
    <dgm:cxn modelId="{8BE37912-CCBB-4C1B-AE83-91FD119FFE39}" type="presParOf" srcId="{EE349FC0-D00A-4A9B-A82A-E6A3D031888E}" destId="{EE850C00-C338-48CF-AF3E-BEE8057C6830}" srcOrd="0" destOrd="0" presId="urn:microsoft.com/office/officeart/2005/8/layout/bProcess4"/>
    <dgm:cxn modelId="{F00ABBA4-586C-4E0B-A88C-F9226E2D9A0A}" type="presParOf" srcId="{EE349FC0-D00A-4A9B-A82A-E6A3D031888E}" destId="{972F8CF0-D91E-47D8-B8EA-226BE3516EC5}" srcOrd="1" destOrd="0" presId="urn:microsoft.com/office/officeart/2005/8/layout/bProcess4"/>
    <dgm:cxn modelId="{C9F2A216-5A52-4166-BB5C-D7BC2668A807}" type="presParOf" srcId="{48995232-9746-43DF-B75C-359AADF3B600}" destId="{77BE5AFB-3B5F-420B-B281-122AC13F87BF}" srcOrd="5" destOrd="0" presId="urn:microsoft.com/office/officeart/2005/8/layout/bProcess4"/>
    <dgm:cxn modelId="{957FE0EF-DD68-4713-B062-A93A0752E6A2}" type="presParOf" srcId="{48995232-9746-43DF-B75C-359AADF3B600}" destId="{AF3C4372-C476-47BB-98CE-EB8D74552202}" srcOrd="6" destOrd="0" presId="urn:microsoft.com/office/officeart/2005/8/layout/bProcess4"/>
    <dgm:cxn modelId="{0432872A-ADBB-40B9-AC07-E06FD7BA90CF}" type="presParOf" srcId="{AF3C4372-C476-47BB-98CE-EB8D74552202}" destId="{946C374C-9EF2-42B0-85CF-8FFC39D56CF2}" srcOrd="0" destOrd="0" presId="urn:microsoft.com/office/officeart/2005/8/layout/bProcess4"/>
    <dgm:cxn modelId="{60B10A5F-AF8E-4D53-85B6-4E1B7ED03D63}" type="presParOf" srcId="{AF3C4372-C476-47BB-98CE-EB8D74552202}" destId="{028D1D48-77F5-4C7E-8A2C-F00912C6630C}" srcOrd="1" destOrd="0" presId="urn:microsoft.com/office/officeart/2005/8/layout/bProcess4"/>
    <dgm:cxn modelId="{B5C1F4E9-A1A8-4CA5-938F-49F54835FBA6}" type="presParOf" srcId="{48995232-9746-43DF-B75C-359AADF3B600}" destId="{1DA71A1C-C290-41E4-8D56-ED9B2EE3BE96}" srcOrd="7" destOrd="0" presId="urn:microsoft.com/office/officeart/2005/8/layout/bProcess4"/>
    <dgm:cxn modelId="{A8864E9F-DE95-428D-AF09-6C55E6A04D9C}" type="presParOf" srcId="{48995232-9746-43DF-B75C-359AADF3B600}" destId="{949F9081-E14F-4E77-97A2-E1BF1FC494CC}" srcOrd="8" destOrd="0" presId="urn:microsoft.com/office/officeart/2005/8/layout/bProcess4"/>
    <dgm:cxn modelId="{6F884933-DBF0-4C38-9C8D-9C49347C9371}" type="presParOf" srcId="{949F9081-E14F-4E77-97A2-E1BF1FC494CC}" destId="{A4114205-6625-45B6-B956-A4F8B7489E25}" srcOrd="0" destOrd="0" presId="urn:microsoft.com/office/officeart/2005/8/layout/bProcess4"/>
    <dgm:cxn modelId="{A5AEA83F-78F6-44F0-80AA-06589DBE4D31}" type="presParOf" srcId="{949F9081-E14F-4E77-97A2-E1BF1FC494CC}" destId="{EF62F21C-9170-4C7E-A257-7E0FA5E8FDF9}" srcOrd="1" destOrd="0" presId="urn:microsoft.com/office/officeart/2005/8/layout/bProcess4"/>
    <dgm:cxn modelId="{36674792-9F51-41D0-B1AE-54B5697EE0B2}" type="presParOf" srcId="{48995232-9746-43DF-B75C-359AADF3B600}" destId="{62801089-D50E-4056-B032-7857262666E7}" srcOrd="9" destOrd="0" presId="urn:microsoft.com/office/officeart/2005/8/layout/bProcess4"/>
    <dgm:cxn modelId="{9EEF06DB-E62C-431F-B151-12674022329F}" type="presParOf" srcId="{48995232-9746-43DF-B75C-359AADF3B600}" destId="{66B5D415-6F2B-482A-A113-0C0C771F229E}" srcOrd="10" destOrd="0" presId="urn:microsoft.com/office/officeart/2005/8/layout/bProcess4"/>
    <dgm:cxn modelId="{4641689B-1873-465E-B4A7-BA0276C9EDBA}" type="presParOf" srcId="{66B5D415-6F2B-482A-A113-0C0C771F229E}" destId="{F5CA820B-F8E7-4961-96DD-54D84FB0D7B8}" srcOrd="0" destOrd="0" presId="urn:microsoft.com/office/officeart/2005/8/layout/bProcess4"/>
    <dgm:cxn modelId="{53700405-3007-419E-91EB-8FA68EF2082B}" type="presParOf" srcId="{66B5D415-6F2B-482A-A113-0C0C771F229E}" destId="{E25868ED-9765-4EBC-A60A-AE660272817F}" srcOrd="1" destOrd="0" presId="urn:microsoft.com/office/officeart/2005/8/layout/bProcess4"/>
    <dgm:cxn modelId="{C3DFD560-960F-4D4A-A2C9-2A53AE826EA2}" type="presParOf" srcId="{48995232-9746-43DF-B75C-359AADF3B600}" destId="{A2D2B1FB-6E0F-4C61-8A42-D13DAA219521}" srcOrd="11" destOrd="0" presId="urn:microsoft.com/office/officeart/2005/8/layout/bProcess4"/>
    <dgm:cxn modelId="{DC0447E0-EA2E-4AB6-9B47-EB92F1BE58A3}" type="presParOf" srcId="{48995232-9746-43DF-B75C-359AADF3B600}" destId="{3DD58107-6BBA-4A11-8653-23E1A9614314}" srcOrd="12" destOrd="0" presId="urn:microsoft.com/office/officeart/2005/8/layout/bProcess4"/>
    <dgm:cxn modelId="{E94948EB-50E4-4623-994A-07FD3B7B9BFF}" type="presParOf" srcId="{3DD58107-6BBA-4A11-8653-23E1A9614314}" destId="{33B20AFA-39F2-4114-800B-9AE3ECAABF3B}" srcOrd="0" destOrd="0" presId="urn:microsoft.com/office/officeart/2005/8/layout/bProcess4"/>
    <dgm:cxn modelId="{B838DF57-495A-43F3-81EB-D0242C2EF746}" type="presParOf" srcId="{3DD58107-6BBA-4A11-8653-23E1A9614314}" destId="{F52AB07B-447E-4C11-A6F2-4328A0FC52F6}" srcOrd="1" destOrd="0" presId="urn:microsoft.com/office/officeart/2005/8/layout/bProcess4"/>
    <dgm:cxn modelId="{30995940-F6FE-4D41-8B3A-DE693E484096}" type="presParOf" srcId="{48995232-9746-43DF-B75C-359AADF3B600}" destId="{62F20A7A-77BF-469C-AB7D-4E4BA595D8BD}" srcOrd="13" destOrd="0" presId="urn:microsoft.com/office/officeart/2005/8/layout/bProcess4"/>
    <dgm:cxn modelId="{61F5F542-58F6-47D6-9749-8771C92D0999}" type="presParOf" srcId="{48995232-9746-43DF-B75C-359AADF3B600}" destId="{3FBDD804-67C9-458C-9AD9-A893D56623CA}" srcOrd="14" destOrd="0" presId="urn:microsoft.com/office/officeart/2005/8/layout/bProcess4"/>
    <dgm:cxn modelId="{52FFD1B8-9246-4390-968D-D9A2052F4E25}" type="presParOf" srcId="{3FBDD804-67C9-458C-9AD9-A893D56623CA}" destId="{715C1275-4070-40BF-89C0-812755C908DD}" srcOrd="0" destOrd="0" presId="urn:microsoft.com/office/officeart/2005/8/layout/bProcess4"/>
    <dgm:cxn modelId="{4183F0B4-414D-4787-AEA9-34A7C7112703}" type="presParOf" srcId="{3FBDD804-67C9-458C-9AD9-A893D56623CA}" destId="{781F2B92-9D92-47DF-A4E6-A0DB1473EC77}" srcOrd="1" destOrd="0" presId="urn:microsoft.com/office/officeart/2005/8/layout/bProcess4"/>
    <dgm:cxn modelId="{ADCC8F08-CCA7-45DD-853B-3C4714A86DC1}" type="presParOf" srcId="{48995232-9746-43DF-B75C-359AADF3B600}" destId="{F9C28537-0313-4A71-889B-02A7AE97B2AA}" srcOrd="15" destOrd="0" presId="urn:microsoft.com/office/officeart/2005/8/layout/bProcess4"/>
    <dgm:cxn modelId="{07F468A8-DBD0-42DE-9326-2B68D451E569}" type="presParOf" srcId="{48995232-9746-43DF-B75C-359AADF3B600}" destId="{E66DFF82-F369-4737-B0A3-01CBECE25315}" srcOrd="16" destOrd="0" presId="urn:microsoft.com/office/officeart/2005/8/layout/bProcess4"/>
    <dgm:cxn modelId="{6A400329-8EF4-4198-845B-5F73AD05B049}" type="presParOf" srcId="{E66DFF82-F369-4737-B0A3-01CBECE25315}" destId="{C3C592FA-FDD4-46E3-8AB4-1DEA9EE3BB20}" srcOrd="0" destOrd="0" presId="urn:microsoft.com/office/officeart/2005/8/layout/bProcess4"/>
    <dgm:cxn modelId="{C6A96DF1-1514-42E1-9809-5FBD3D4ACA5F}" type="presParOf" srcId="{E66DFF82-F369-4737-B0A3-01CBECE25315}" destId="{D2D9C1C0-10BB-4201-86D6-2F9057FE3727}" srcOrd="1" destOrd="0" presId="urn:microsoft.com/office/officeart/2005/8/layout/bProcess4"/>
    <dgm:cxn modelId="{48D86A35-304D-4B81-A1F9-31E2CBDDC06B}" type="presParOf" srcId="{48995232-9746-43DF-B75C-359AADF3B600}" destId="{6A4D2E55-10DA-4F92-8DC8-6D2305BA60C0}" srcOrd="17" destOrd="0" presId="urn:microsoft.com/office/officeart/2005/8/layout/bProcess4"/>
    <dgm:cxn modelId="{B0557D1B-343A-4452-9725-52F5210EEF7E}" type="presParOf" srcId="{48995232-9746-43DF-B75C-359AADF3B600}" destId="{3395E30C-5C2F-41E3-B968-0EE4B36E72FD}" srcOrd="18" destOrd="0" presId="urn:microsoft.com/office/officeart/2005/8/layout/bProcess4"/>
    <dgm:cxn modelId="{AD7C016B-6586-4806-9FAF-08A2B79783DA}" type="presParOf" srcId="{3395E30C-5C2F-41E3-B968-0EE4B36E72FD}" destId="{D8748E54-9DA0-4DB3-972C-5B265FE807BC}" srcOrd="0" destOrd="0" presId="urn:microsoft.com/office/officeart/2005/8/layout/bProcess4"/>
    <dgm:cxn modelId="{E2D4CD71-354F-466D-860C-FDB3FA287797}" type="presParOf" srcId="{3395E30C-5C2F-41E3-B968-0EE4B36E72FD}" destId="{A0E6E479-E1E7-4075-8918-BA83C7D7C3F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BD388A-4D12-483F-97EE-17043284C247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FEEFB26-1712-4302-8BC1-ED227F4503D1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Сайты детского сада и группы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DDFB995A-FF93-47DB-AC58-2326C3125968}" type="parTrans" cxnId="{C38EF747-0019-47CF-AAB2-AF30E1695D28}">
      <dgm:prSet/>
      <dgm:spPr/>
      <dgm:t>
        <a:bodyPr/>
        <a:lstStyle/>
        <a:p>
          <a:endParaRPr lang="ru-RU"/>
        </a:p>
      </dgm:t>
    </dgm:pt>
    <dgm:pt modelId="{5F9B830E-8744-4EA5-A43B-1698444CAA20}" type="sibTrans" cxnId="{C38EF747-0019-47CF-AAB2-AF30E1695D28}">
      <dgm:prSet/>
      <dgm:spPr/>
      <dgm:t>
        <a:bodyPr/>
        <a:lstStyle/>
        <a:p>
          <a:endParaRPr lang="ru-RU" dirty="0"/>
        </a:p>
      </dgm:t>
    </dgm:pt>
    <dgm:pt modelId="{B9802260-DA8B-4AF8-B925-21ED0D15A24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фотовыставки и фотомонтаж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6800EFA5-EA08-4D58-A326-C0F916AF0E63}" type="parTrans" cxnId="{E26D5A79-79E9-484B-BE47-4CDB084C1FCF}">
      <dgm:prSet/>
      <dgm:spPr/>
      <dgm:t>
        <a:bodyPr/>
        <a:lstStyle/>
        <a:p>
          <a:endParaRPr lang="ru-RU"/>
        </a:p>
      </dgm:t>
    </dgm:pt>
    <dgm:pt modelId="{78D256D1-A85A-47C3-8F6B-E8571AA9A93E}" type="sibTrans" cxnId="{E26D5A79-79E9-484B-BE47-4CDB084C1FCF}">
      <dgm:prSet/>
      <dgm:spPr/>
      <dgm:t>
        <a:bodyPr/>
        <a:lstStyle/>
        <a:p>
          <a:endParaRPr lang="ru-RU" dirty="0"/>
        </a:p>
      </dgm:t>
    </dgm:pt>
    <dgm:pt modelId="{601C965F-FBD6-49A9-97A1-5150588B7993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Проведение акций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DA6C164C-18CB-430D-BE22-DF7003C5B54D}" type="parTrans" cxnId="{70AC408C-B02A-4972-8794-2C975A8E9BEE}">
      <dgm:prSet/>
      <dgm:spPr/>
      <dgm:t>
        <a:bodyPr/>
        <a:lstStyle/>
        <a:p>
          <a:endParaRPr lang="ru-RU"/>
        </a:p>
      </dgm:t>
    </dgm:pt>
    <dgm:pt modelId="{55BC551A-180C-460A-8B0C-EB8389CEC6FF}" type="sibTrans" cxnId="{70AC408C-B02A-4972-8794-2C975A8E9BEE}">
      <dgm:prSet/>
      <dgm:spPr/>
      <dgm:t>
        <a:bodyPr/>
        <a:lstStyle/>
        <a:p>
          <a:endParaRPr lang="ru-RU" dirty="0"/>
        </a:p>
      </dgm:t>
    </dgm:pt>
    <dgm:pt modelId="{95B63DB4-7F3F-41E2-A631-3111250FDCC0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Почта доверия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8AC0E79-1845-4663-BCB4-FB49E37B3F90}" type="parTrans" cxnId="{2B3495D2-D09F-41CF-B7D7-ED6BB69B991C}">
      <dgm:prSet/>
      <dgm:spPr/>
      <dgm:t>
        <a:bodyPr/>
        <a:lstStyle/>
        <a:p>
          <a:endParaRPr lang="ru-RU"/>
        </a:p>
      </dgm:t>
    </dgm:pt>
    <dgm:pt modelId="{4CDD86AF-764C-424B-9D17-1DCA2753A529}" type="sibTrans" cxnId="{2B3495D2-D09F-41CF-B7D7-ED6BB69B991C}">
      <dgm:prSet/>
      <dgm:spPr/>
      <dgm:t>
        <a:bodyPr/>
        <a:lstStyle/>
        <a:p>
          <a:endParaRPr lang="ru-RU" dirty="0"/>
        </a:p>
      </dgm:t>
    </dgm:pt>
    <dgm:pt modelId="{8E827056-171A-4974-A2E1-CF8A5E83664C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Выпуски семейных газет и плакатов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2C77A19B-A64E-495F-9172-BB33F0C0EA3C}" type="parTrans" cxnId="{4A6E0C45-18A6-439A-96E5-AFA29E16D333}">
      <dgm:prSet/>
      <dgm:spPr/>
      <dgm:t>
        <a:bodyPr/>
        <a:lstStyle/>
        <a:p>
          <a:endParaRPr lang="ru-RU"/>
        </a:p>
      </dgm:t>
    </dgm:pt>
    <dgm:pt modelId="{9BFF5B02-E45C-4BBB-9883-C853B113CF08}" type="sibTrans" cxnId="{4A6E0C45-18A6-439A-96E5-AFA29E16D333}">
      <dgm:prSet/>
      <dgm:spPr/>
      <dgm:t>
        <a:bodyPr/>
        <a:lstStyle/>
        <a:p>
          <a:endParaRPr lang="ru-RU" dirty="0"/>
        </a:p>
      </dgm:t>
    </dgm:pt>
    <dgm:pt modelId="{9C66055F-BC3D-4469-8553-AEA2029AE41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Презентации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633BA558-CA0B-432E-89C9-E470FDE90F0E}" type="parTrans" cxnId="{CD8902AE-3D2F-4EF4-9606-BE7C825C97A2}">
      <dgm:prSet/>
      <dgm:spPr/>
      <dgm:t>
        <a:bodyPr/>
        <a:lstStyle/>
        <a:p>
          <a:endParaRPr lang="ru-RU"/>
        </a:p>
      </dgm:t>
    </dgm:pt>
    <dgm:pt modelId="{7BB2E568-5C84-4463-842D-E8AC0325EF28}" type="sibTrans" cxnId="{CD8902AE-3D2F-4EF4-9606-BE7C825C97A2}">
      <dgm:prSet/>
      <dgm:spPr/>
      <dgm:t>
        <a:bodyPr/>
        <a:lstStyle/>
        <a:p>
          <a:endParaRPr lang="ru-RU" dirty="0"/>
        </a:p>
      </dgm:t>
    </dgm:pt>
    <dgm:pt modelId="{1F591783-060D-42F7-915D-1E1B79861DDD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Круглый стол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93B8EDFB-E7AA-49A5-AA9C-551AA529930A}" type="parTrans" cxnId="{81589EA2-3E00-405C-9E5F-2002550C7A4C}">
      <dgm:prSet/>
      <dgm:spPr/>
      <dgm:t>
        <a:bodyPr/>
        <a:lstStyle/>
        <a:p>
          <a:endParaRPr lang="ru-RU"/>
        </a:p>
      </dgm:t>
    </dgm:pt>
    <dgm:pt modelId="{367D1F4A-512C-4BBD-8F65-AF7BC02B3A33}" type="sibTrans" cxnId="{81589EA2-3E00-405C-9E5F-2002550C7A4C}">
      <dgm:prSet/>
      <dgm:spPr/>
      <dgm:t>
        <a:bodyPr/>
        <a:lstStyle/>
        <a:p>
          <a:endParaRPr lang="ru-RU" dirty="0"/>
        </a:p>
      </dgm:t>
    </dgm:pt>
    <dgm:pt modelId="{76DDA56E-98F5-40AB-8F6A-7960E6F6A6E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Проведение мастер-класс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BA846ED6-7AD6-4B87-9590-9069D01C1330}" type="parTrans" cxnId="{E9498A0A-1F5E-4B38-A3EE-D6C49DD9D0E9}">
      <dgm:prSet/>
      <dgm:spPr/>
      <dgm:t>
        <a:bodyPr/>
        <a:lstStyle/>
        <a:p>
          <a:endParaRPr lang="ru-RU"/>
        </a:p>
      </dgm:t>
    </dgm:pt>
    <dgm:pt modelId="{70798975-FB99-4726-A378-8049FEF30A91}" type="sibTrans" cxnId="{E9498A0A-1F5E-4B38-A3EE-D6C49DD9D0E9}">
      <dgm:prSet/>
      <dgm:spPr/>
      <dgm:t>
        <a:bodyPr/>
        <a:lstStyle/>
        <a:p>
          <a:endParaRPr lang="ru-RU" dirty="0"/>
        </a:p>
      </dgm:t>
    </dgm:pt>
    <dgm:pt modelId="{8BA80D51-7DB7-484E-A6FE-FB78446A4CF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Проведение тренинга и деловой игры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2D522B4C-9A82-438A-BBAF-192A4B90D508}" type="parTrans" cxnId="{9AAEAF8F-F28F-4003-A5F2-1FCFCFD34E3C}">
      <dgm:prSet/>
      <dgm:spPr/>
      <dgm:t>
        <a:bodyPr/>
        <a:lstStyle/>
        <a:p>
          <a:endParaRPr lang="ru-RU"/>
        </a:p>
      </dgm:t>
    </dgm:pt>
    <dgm:pt modelId="{173FD4CE-090F-4FBB-8ED6-253DBD3714CA}" type="sibTrans" cxnId="{9AAEAF8F-F28F-4003-A5F2-1FCFCFD34E3C}">
      <dgm:prSet/>
      <dgm:spPr/>
      <dgm:t>
        <a:bodyPr/>
        <a:lstStyle/>
        <a:p>
          <a:endParaRPr lang="ru-RU" dirty="0"/>
        </a:p>
      </dgm:t>
    </dgm:pt>
    <dgm:pt modelId="{F47542BA-25DD-4858-9EB4-FFAF1A85B68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Совместные прогулки и экскурсии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6DEC7947-BB2F-4AAF-99EB-501DAF243D9E}" type="parTrans" cxnId="{2FBBF1ED-D41A-4A44-BC52-2E82EBE90077}">
      <dgm:prSet/>
      <dgm:spPr/>
      <dgm:t>
        <a:bodyPr/>
        <a:lstStyle/>
        <a:p>
          <a:endParaRPr lang="ru-RU"/>
        </a:p>
      </dgm:t>
    </dgm:pt>
    <dgm:pt modelId="{1E583301-4782-4BF4-B2EC-976354D45987}" type="sibTrans" cxnId="{2FBBF1ED-D41A-4A44-BC52-2E82EBE90077}">
      <dgm:prSet/>
      <dgm:spPr/>
      <dgm:t>
        <a:bodyPr/>
        <a:lstStyle/>
        <a:p>
          <a:endParaRPr lang="ru-RU" dirty="0"/>
        </a:p>
      </dgm:t>
    </dgm:pt>
    <dgm:pt modelId="{D1AF4A40-CB4F-4C73-ABB7-83C2588E65B3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Брошюры, листовки и буклеты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BCC46AAA-83DB-4F8D-A8D4-9FBC2DC82D2D}" type="parTrans" cxnId="{692DA774-C8DA-45E9-824B-06132C8869DB}">
      <dgm:prSet/>
      <dgm:spPr/>
      <dgm:t>
        <a:bodyPr/>
        <a:lstStyle/>
        <a:p>
          <a:endParaRPr lang="ru-RU"/>
        </a:p>
      </dgm:t>
    </dgm:pt>
    <dgm:pt modelId="{669A0619-D20C-46C4-86B8-4254552FACE3}" type="sibTrans" cxnId="{692DA774-C8DA-45E9-824B-06132C8869DB}">
      <dgm:prSet/>
      <dgm:spPr/>
      <dgm:t>
        <a:bodyPr/>
        <a:lstStyle/>
        <a:p>
          <a:endParaRPr lang="ru-RU" dirty="0"/>
        </a:p>
      </dgm:t>
    </dgm:pt>
    <dgm:pt modelId="{7BC97445-0E22-42DC-A556-D7712F157F17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Выставка семейных реликвий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761D3923-51D3-49E5-B5D7-ABB6631AE89B}" type="parTrans" cxnId="{6515F9E7-BA4E-4EB7-962B-03CB71C748A4}">
      <dgm:prSet/>
      <dgm:spPr/>
      <dgm:t>
        <a:bodyPr/>
        <a:lstStyle/>
        <a:p>
          <a:endParaRPr lang="ru-RU"/>
        </a:p>
      </dgm:t>
    </dgm:pt>
    <dgm:pt modelId="{16C285E5-F029-46AA-A6C2-76BC5E8A5AFE}" type="sibTrans" cxnId="{6515F9E7-BA4E-4EB7-962B-03CB71C748A4}">
      <dgm:prSet/>
      <dgm:spPr/>
      <dgm:t>
        <a:bodyPr/>
        <a:lstStyle/>
        <a:p>
          <a:endParaRPr lang="ru-RU"/>
        </a:p>
      </dgm:t>
    </dgm:pt>
    <dgm:pt modelId="{DE1EF714-0245-4A74-B281-831B4DD8EFBC}" type="pres">
      <dgm:prSet presAssocID="{DFBD388A-4D12-483F-97EE-17043284C24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87A0E4B-171E-4BA3-8D3B-A87DDD754932}" type="pres">
      <dgm:prSet presAssocID="{EFEEFB26-1712-4302-8BC1-ED227F4503D1}" presName="compNode" presStyleCnt="0"/>
      <dgm:spPr/>
    </dgm:pt>
    <dgm:pt modelId="{9FE17D02-84B7-4707-8197-EA990DD23875}" type="pres">
      <dgm:prSet presAssocID="{EFEEFB26-1712-4302-8BC1-ED227F4503D1}" presName="dummyConnPt" presStyleCnt="0"/>
      <dgm:spPr/>
    </dgm:pt>
    <dgm:pt modelId="{008136D8-B307-4DB6-A28E-1FB0BB86F926}" type="pres">
      <dgm:prSet presAssocID="{EFEEFB26-1712-4302-8BC1-ED227F4503D1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DDC4A-EA53-4075-A822-B19E2A13EFBD}" type="pres">
      <dgm:prSet presAssocID="{5F9B830E-8744-4EA5-A43B-1698444CAA20}" presName="sibTrans" presStyleLbl="bgSibTrans2D1" presStyleIdx="0" presStyleCnt="11"/>
      <dgm:spPr/>
      <dgm:t>
        <a:bodyPr/>
        <a:lstStyle/>
        <a:p>
          <a:endParaRPr lang="ru-RU"/>
        </a:p>
      </dgm:t>
    </dgm:pt>
    <dgm:pt modelId="{7C25C9B1-9E48-4563-868E-E38E6B83A1BE}" type="pres">
      <dgm:prSet presAssocID="{B9802260-DA8B-4AF8-B925-21ED0D15A24F}" presName="compNode" presStyleCnt="0"/>
      <dgm:spPr/>
    </dgm:pt>
    <dgm:pt modelId="{F8C58764-2904-4FAF-829A-66BC98CE7C55}" type="pres">
      <dgm:prSet presAssocID="{B9802260-DA8B-4AF8-B925-21ED0D15A24F}" presName="dummyConnPt" presStyleCnt="0"/>
      <dgm:spPr/>
    </dgm:pt>
    <dgm:pt modelId="{E79C75D0-907B-45EF-9A85-0910C8A59CC9}" type="pres">
      <dgm:prSet presAssocID="{B9802260-DA8B-4AF8-B925-21ED0D15A24F}" presName="node" presStyleLbl="node1" presStyleIdx="1" presStyleCnt="12" custScaleX="129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7A398-D11E-42BA-8F1D-21CF8766C937}" type="pres">
      <dgm:prSet presAssocID="{78D256D1-A85A-47C3-8F6B-E8571AA9A93E}" presName="sibTrans" presStyleLbl="bgSibTrans2D1" presStyleIdx="1" presStyleCnt="11"/>
      <dgm:spPr/>
      <dgm:t>
        <a:bodyPr/>
        <a:lstStyle/>
        <a:p>
          <a:endParaRPr lang="ru-RU"/>
        </a:p>
      </dgm:t>
    </dgm:pt>
    <dgm:pt modelId="{BCE09D28-EE8A-4194-BC7B-5B49A846CA26}" type="pres">
      <dgm:prSet presAssocID="{601C965F-FBD6-49A9-97A1-5150588B7993}" presName="compNode" presStyleCnt="0"/>
      <dgm:spPr/>
    </dgm:pt>
    <dgm:pt modelId="{E40C5F3F-7EAC-407A-9295-7589778451A9}" type="pres">
      <dgm:prSet presAssocID="{601C965F-FBD6-49A9-97A1-5150588B7993}" presName="dummyConnPt" presStyleCnt="0"/>
      <dgm:spPr/>
    </dgm:pt>
    <dgm:pt modelId="{9FCB3192-C590-4587-89AC-FAB8895841FF}" type="pres">
      <dgm:prSet presAssocID="{601C965F-FBD6-49A9-97A1-5150588B7993}" presName="node" presStyleLbl="node1" presStyleIdx="2" presStyleCnt="12" custScaleX="1114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82F7C-B5CC-4CD3-AB4D-B34370B93284}" type="pres">
      <dgm:prSet presAssocID="{55BC551A-180C-460A-8B0C-EB8389CEC6FF}" presName="sibTrans" presStyleLbl="bgSibTrans2D1" presStyleIdx="2" presStyleCnt="11"/>
      <dgm:spPr/>
      <dgm:t>
        <a:bodyPr/>
        <a:lstStyle/>
        <a:p>
          <a:endParaRPr lang="ru-RU"/>
        </a:p>
      </dgm:t>
    </dgm:pt>
    <dgm:pt modelId="{2C207801-8271-465B-A5A9-BF8D6F8DE6BC}" type="pres">
      <dgm:prSet presAssocID="{95B63DB4-7F3F-41E2-A631-3111250FDCC0}" presName="compNode" presStyleCnt="0"/>
      <dgm:spPr/>
    </dgm:pt>
    <dgm:pt modelId="{FFB6D118-3F1A-443C-BEE6-BD11F922BA80}" type="pres">
      <dgm:prSet presAssocID="{95B63DB4-7F3F-41E2-A631-3111250FDCC0}" presName="dummyConnPt" presStyleCnt="0"/>
      <dgm:spPr/>
    </dgm:pt>
    <dgm:pt modelId="{2241344B-D5FE-4113-9C1C-F5E0D59EBA37}" type="pres">
      <dgm:prSet presAssocID="{95B63DB4-7F3F-41E2-A631-3111250FDCC0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EC59B-9B37-486B-B794-7471E1E8C5E8}" type="pres">
      <dgm:prSet presAssocID="{4CDD86AF-764C-424B-9D17-1DCA2753A529}" presName="sibTrans" presStyleLbl="bgSibTrans2D1" presStyleIdx="3" presStyleCnt="11"/>
      <dgm:spPr/>
      <dgm:t>
        <a:bodyPr/>
        <a:lstStyle/>
        <a:p>
          <a:endParaRPr lang="ru-RU"/>
        </a:p>
      </dgm:t>
    </dgm:pt>
    <dgm:pt modelId="{68B1D9A0-D8AF-49D7-9F0F-DAC40447D864}" type="pres">
      <dgm:prSet presAssocID="{8E827056-171A-4974-A2E1-CF8A5E83664C}" presName="compNode" presStyleCnt="0"/>
      <dgm:spPr/>
    </dgm:pt>
    <dgm:pt modelId="{873E201A-467D-424D-8C37-30D8ECE241E3}" type="pres">
      <dgm:prSet presAssocID="{8E827056-171A-4974-A2E1-CF8A5E83664C}" presName="dummyConnPt" presStyleCnt="0"/>
      <dgm:spPr/>
    </dgm:pt>
    <dgm:pt modelId="{49B6AA05-C75C-4520-B027-876EE99BB3B9}" type="pres">
      <dgm:prSet presAssocID="{8E827056-171A-4974-A2E1-CF8A5E83664C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52E8D8-C8B2-4108-8318-D3CABE7F42F1}" type="pres">
      <dgm:prSet presAssocID="{9BFF5B02-E45C-4BBB-9883-C853B113CF08}" presName="sibTrans" presStyleLbl="bgSibTrans2D1" presStyleIdx="4" presStyleCnt="11"/>
      <dgm:spPr/>
      <dgm:t>
        <a:bodyPr/>
        <a:lstStyle/>
        <a:p>
          <a:endParaRPr lang="ru-RU"/>
        </a:p>
      </dgm:t>
    </dgm:pt>
    <dgm:pt modelId="{540DBB92-02E1-40B8-A202-233AC2C3E3DE}" type="pres">
      <dgm:prSet presAssocID="{9C66055F-BC3D-4469-8553-AEA2029AE41E}" presName="compNode" presStyleCnt="0"/>
      <dgm:spPr/>
    </dgm:pt>
    <dgm:pt modelId="{E8993001-4CF1-4C5F-970F-789D4EE6638F}" type="pres">
      <dgm:prSet presAssocID="{9C66055F-BC3D-4469-8553-AEA2029AE41E}" presName="dummyConnPt" presStyleCnt="0"/>
      <dgm:spPr/>
    </dgm:pt>
    <dgm:pt modelId="{D5F66459-AC7A-4272-89F3-870973A73A39}" type="pres">
      <dgm:prSet presAssocID="{9C66055F-BC3D-4469-8553-AEA2029AE41E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E6E13-54D1-4BA1-A28F-287F4B432BD4}" type="pres">
      <dgm:prSet presAssocID="{7BB2E568-5C84-4463-842D-E8AC0325EF28}" presName="sibTrans" presStyleLbl="bgSibTrans2D1" presStyleIdx="5" presStyleCnt="11"/>
      <dgm:spPr/>
      <dgm:t>
        <a:bodyPr/>
        <a:lstStyle/>
        <a:p>
          <a:endParaRPr lang="ru-RU"/>
        </a:p>
      </dgm:t>
    </dgm:pt>
    <dgm:pt modelId="{5F000F0D-4730-4A91-8E12-BFEA09B3C04B}" type="pres">
      <dgm:prSet presAssocID="{1F591783-060D-42F7-915D-1E1B79861DDD}" presName="compNode" presStyleCnt="0"/>
      <dgm:spPr/>
    </dgm:pt>
    <dgm:pt modelId="{5D5E4D5F-1D6E-4BA3-B67F-86E5F6108B78}" type="pres">
      <dgm:prSet presAssocID="{1F591783-060D-42F7-915D-1E1B79861DDD}" presName="dummyConnPt" presStyleCnt="0"/>
      <dgm:spPr/>
    </dgm:pt>
    <dgm:pt modelId="{69EE1214-A6FB-4A41-9E5C-081C5F83801F}" type="pres">
      <dgm:prSet presAssocID="{1F591783-060D-42F7-915D-1E1B79861DDD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FF36A8-8900-4D9D-8378-2D7761A190A9}" type="pres">
      <dgm:prSet presAssocID="{367D1F4A-512C-4BBD-8F65-AF7BC02B3A33}" presName="sibTrans" presStyleLbl="bgSibTrans2D1" presStyleIdx="6" presStyleCnt="11"/>
      <dgm:spPr/>
      <dgm:t>
        <a:bodyPr/>
        <a:lstStyle/>
        <a:p>
          <a:endParaRPr lang="ru-RU"/>
        </a:p>
      </dgm:t>
    </dgm:pt>
    <dgm:pt modelId="{1813BEA2-813A-48A7-AD3B-DF15AD9CA8A0}" type="pres">
      <dgm:prSet presAssocID="{76DDA56E-98F5-40AB-8F6A-7960E6F6A6E4}" presName="compNode" presStyleCnt="0"/>
      <dgm:spPr/>
    </dgm:pt>
    <dgm:pt modelId="{C65F67F7-83F1-4FAA-8CD8-D973A9BDEA47}" type="pres">
      <dgm:prSet presAssocID="{76DDA56E-98F5-40AB-8F6A-7960E6F6A6E4}" presName="dummyConnPt" presStyleCnt="0"/>
      <dgm:spPr/>
    </dgm:pt>
    <dgm:pt modelId="{2856C6BB-C545-4EEF-9CA9-1BBF97C7B7B1}" type="pres">
      <dgm:prSet presAssocID="{76DDA56E-98F5-40AB-8F6A-7960E6F6A6E4}" presName="node" presStyleLbl="node1" presStyleIdx="7" presStyleCnt="12" custScaleX="108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D1346-E308-450E-8238-222F6249CCD0}" type="pres">
      <dgm:prSet presAssocID="{70798975-FB99-4726-A378-8049FEF30A91}" presName="sibTrans" presStyleLbl="bgSibTrans2D1" presStyleIdx="7" presStyleCnt="11"/>
      <dgm:spPr/>
      <dgm:t>
        <a:bodyPr/>
        <a:lstStyle/>
        <a:p>
          <a:endParaRPr lang="ru-RU"/>
        </a:p>
      </dgm:t>
    </dgm:pt>
    <dgm:pt modelId="{6CED995E-BDAB-4E40-955C-1CA1772659D6}" type="pres">
      <dgm:prSet presAssocID="{8BA80D51-7DB7-484E-A6FE-FB78446A4CF4}" presName="compNode" presStyleCnt="0"/>
      <dgm:spPr/>
    </dgm:pt>
    <dgm:pt modelId="{9F6646C9-B3B2-4399-A446-04770745CFE2}" type="pres">
      <dgm:prSet presAssocID="{8BA80D51-7DB7-484E-A6FE-FB78446A4CF4}" presName="dummyConnPt" presStyleCnt="0"/>
      <dgm:spPr/>
    </dgm:pt>
    <dgm:pt modelId="{7B1E7A60-8A1E-4163-9BAB-2A8C71B07FC6}" type="pres">
      <dgm:prSet presAssocID="{8BA80D51-7DB7-484E-A6FE-FB78446A4CF4}" presName="node" presStyleLbl="node1" presStyleIdx="8" presStyleCnt="12" custScaleX="113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5A581-3BF0-4CCB-A638-68D686F8CC78}" type="pres">
      <dgm:prSet presAssocID="{173FD4CE-090F-4FBB-8ED6-253DBD3714CA}" presName="sibTrans" presStyleLbl="bgSibTrans2D1" presStyleIdx="8" presStyleCnt="11"/>
      <dgm:spPr/>
      <dgm:t>
        <a:bodyPr/>
        <a:lstStyle/>
        <a:p>
          <a:endParaRPr lang="ru-RU"/>
        </a:p>
      </dgm:t>
    </dgm:pt>
    <dgm:pt modelId="{4D0F3F28-C834-4996-B048-A9A129902D65}" type="pres">
      <dgm:prSet presAssocID="{F47542BA-25DD-4858-9EB4-FFAF1A85B686}" presName="compNode" presStyleCnt="0"/>
      <dgm:spPr/>
    </dgm:pt>
    <dgm:pt modelId="{E5B8144A-C897-4074-983D-A8503CE7CA87}" type="pres">
      <dgm:prSet presAssocID="{F47542BA-25DD-4858-9EB4-FFAF1A85B686}" presName="dummyConnPt" presStyleCnt="0"/>
      <dgm:spPr/>
    </dgm:pt>
    <dgm:pt modelId="{D7CD6B55-00F9-4F47-90EC-A2C54A63FB3D}" type="pres">
      <dgm:prSet presAssocID="{F47542BA-25DD-4858-9EB4-FFAF1A85B686}" presName="node" presStyleLbl="node1" presStyleIdx="9" presStyleCnt="12" custScaleX="113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C11AD-1027-4FC9-8D68-D58DA4568993}" type="pres">
      <dgm:prSet presAssocID="{1E583301-4782-4BF4-B2EC-976354D45987}" presName="sibTrans" presStyleLbl="bgSibTrans2D1" presStyleIdx="9" presStyleCnt="11"/>
      <dgm:spPr/>
      <dgm:t>
        <a:bodyPr/>
        <a:lstStyle/>
        <a:p>
          <a:endParaRPr lang="ru-RU"/>
        </a:p>
      </dgm:t>
    </dgm:pt>
    <dgm:pt modelId="{9FD497B3-171D-4E96-83C5-AF411CF56ECD}" type="pres">
      <dgm:prSet presAssocID="{D1AF4A40-CB4F-4C73-ABB7-83C2588E65B3}" presName="compNode" presStyleCnt="0"/>
      <dgm:spPr/>
    </dgm:pt>
    <dgm:pt modelId="{6FD78536-3835-4A07-B2A1-B13094ED5F8F}" type="pres">
      <dgm:prSet presAssocID="{D1AF4A40-CB4F-4C73-ABB7-83C2588E65B3}" presName="dummyConnPt" presStyleCnt="0"/>
      <dgm:spPr/>
    </dgm:pt>
    <dgm:pt modelId="{42C1D68D-CF1B-4CFC-BE06-865574CF8C33}" type="pres">
      <dgm:prSet presAssocID="{D1AF4A40-CB4F-4C73-ABB7-83C2588E65B3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BA5FF3-704C-4A69-8551-4F6AC43ED8BD}" type="pres">
      <dgm:prSet presAssocID="{669A0619-D20C-46C4-86B8-4254552FACE3}" presName="sibTrans" presStyleLbl="bgSibTrans2D1" presStyleIdx="10" presStyleCnt="11"/>
      <dgm:spPr/>
      <dgm:t>
        <a:bodyPr/>
        <a:lstStyle/>
        <a:p>
          <a:endParaRPr lang="ru-RU"/>
        </a:p>
      </dgm:t>
    </dgm:pt>
    <dgm:pt modelId="{63F1D65E-6556-46FB-B201-2BCC6878FD46}" type="pres">
      <dgm:prSet presAssocID="{7BC97445-0E22-42DC-A556-D7712F157F17}" presName="compNode" presStyleCnt="0"/>
      <dgm:spPr/>
    </dgm:pt>
    <dgm:pt modelId="{4AE54611-A16D-4D59-B23A-B1D9272C8062}" type="pres">
      <dgm:prSet presAssocID="{7BC97445-0E22-42DC-A556-D7712F157F17}" presName="dummyConnPt" presStyleCnt="0"/>
      <dgm:spPr/>
    </dgm:pt>
    <dgm:pt modelId="{A5C1628C-410B-483A-A239-C77072FD820F}" type="pres">
      <dgm:prSet presAssocID="{7BC97445-0E22-42DC-A556-D7712F157F17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612FE1-EA12-4120-BFEC-2C04E11E2BAF}" type="presOf" srcId="{9BFF5B02-E45C-4BBB-9883-C853B113CF08}" destId="{E352E8D8-C8B2-4108-8318-D3CABE7F42F1}" srcOrd="0" destOrd="0" presId="urn:microsoft.com/office/officeart/2005/8/layout/bProcess4"/>
    <dgm:cxn modelId="{FA81C617-A622-4472-BFB5-2E9F5EEFFA9A}" type="presOf" srcId="{5F9B830E-8744-4EA5-A43B-1698444CAA20}" destId="{5FBDDC4A-EA53-4075-A822-B19E2A13EFBD}" srcOrd="0" destOrd="0" presId="urn:microsoft.com/office/officeart/2005/8/layout/bProcess4"/>
    <dgm:cxn modelId="{529742D9-4826-4505-8F09-9C55C7728E9C}" type="presOf" srcId="{EFEEFB26-1712-4302-8BC1-ED227F4503D1}" destId="{008136D8-B307-4DB6-A28E-1FB0BB86F926}" srcOrd="0" destOrd="0" presId="urn:microsoft.com/office/officeart/2005/8/layout/bProcess4"/>
    <dgm:cxn modelId="{2FBBF1ED-D41A-4A44-BC52-2E82EBE90077}" srcId="{DFBD388A-4D12-483F-97EE-17043284C247}" destId="{F47542BA-25DD-4858-9EB4-FFAF1A85B686}" srcOrd="9" destOrd="0" parTransId="{6DEC7947-BB2F-4AAF-99EB-501DAF243D9E}" sibTransId="{1E583301-4782-4BF4-B2EC-976354D45987}"/>
    <dgm:cxn modelId="{6B8410A6-E5DC-491C-91EE-198776DFD18B}" type="presOf" srcId="{70798975-FB99-4726-A378-8049FEF30A91}" destId="{3D2D1346-E308-450E-8238-222F6249CCD0}" srcOrd="0" destOrd="0" presId="urn:microsoft.com/office/officeart/2005/8/layout/bProcess4"/>
    <dgm:cxn modelId="{BEC0C646-9672-4E28-A3E9-2E7CB25BE03D}" type="presOf" srcId="{DFBD388A-4D12-483F-97EE-17043284C247}" destId="{DE1EF714-0245-4A74-B281-831B4DD8EFBC}" srcOrd="0" destOrd="0" presId="urn:microsoft.com/office/officeart/2005/8/layout/bProcess4"/>
    <dgm:cxn modelId="{E26D5A79-79E9-484B-BE47-4CDB084C1FCF}" srcId="{DFBD388A-4D12-483F-97EE-17043284C247}" destId="{B9802260-DA8B-4AF8-B925-21ED0D15A24F}" srcOrd="1" destOrd="0" parTransId="{6800EFA5-EA08-4D58-A326-C0F916AF0E63}" sibTransId="{78D256D1-A85A-47C3-8F6B-E8571AA9A93E}"/>
    <dgm:cxn modelId="{1375F28C-1E64-484A-9972-B8F25FB41390}" type="presOf" srcId="{4CDD86AF-764C-424B-9D17-1DCA2753A529}" destId="{F67EC59B-9B37-486B-B794-7471E1E8C5E8}" srcOrd="0" destOrd="0" presId="urn:microsoft.com/office/officeart/2005/8/layout/bProcess4"/>
    <dgm:cxn modelId="{5B8D5042-0B32-4220-A5DF-FF3C37A7857F}" type="presOf" srcId="{601C965F-FBD6-49A9-97A1-5150588B7993}" destId="{9FCB3192-C590-4587-89AC-FAB8895841FF}" srcOrd="0" destOrd="0" presId="urn:microsoft.com/office/officeart/2005/8/layout/bProcess4"/>
    <dgm:cxn modelId="{7DECE232-54DF-4C46-AC4C-41E7FE2BBE38}" type="presOf" srcId="{55BC551A-180C-460A-8B0C-EB8389CEC6FF}" destId="{0E282F7C-B5CC-4CD3-AB4D-B34370B93284}" srcOrd="0" destOrd="0" presId="urn:microsoft.com/office/officeart/2005/8/layout/bProcess4"/>
    <dgm:cxn modelId="{70AC408C-B02A-4972-8794-2C975A8E9BEE}" srcId="{DFBD388A-4D12-483F-97EE-17043284C247}" destId="{601C965F-FBD6-49A9-97A1-5150588B7993}" srcOrd="2" destOrd="0" parTransId="{DA6C164C-18CB-430D-BE22-DF7003C5B54D}" sibTransId="{55BC551A-180C-460A-8B0C-EB8389CEC6FF}"/>
    <dgm:cxn modelId="{4A6E0C45-18A6-439A-96E5-AFA29E16D333}" srcId="{DFBD388A-4D12-483F-97EE-17043284C247}" destId="{8E827056-171A-4974-A2E1-CF8A5E83664C}" srcOrd="4" destOrd="0" parTransId="{2C77A19B-A64E-495F-9172-BB33F0C0EA3C}" sibTransId="{9BFF5B02-E45C-4BBB-9883-C853B113CF08}"/>
    <dgm:cxn modelId="{81589EA2-3E00-405C-9E5F-2002550C7A4C}" srcId="{DFBD388A-4D12-483F-97EE-17043284C247}" destId="{1F591783-060D-42F7-915D-1E1B79861DDD}" srcOrd="6" destOrd="0" parTransId="{93B8EDFB-E7AA-49A5-AA9C-551AA529930A}" sibTransId="{367D1F4A-512C-4BBD-8F65-AF7BC02B3A33}"/>
    <dgm:cxn modelId="{63960A02-6B89-452F-A51E-3B186E54E648}" type="presOf" srcId="{669A0619-D20C-46C4-86B8-4254552FACE3}" destId="{A8BA5FF3-704C-4A69-8551-4F6AC43ED8BD}" srcOrd="0" destOrd="0" presId="urn:microsoft.com/office/officeart/2005/8/layout/bProcess4"/>
    <dgm:cxn modelId="{39CB4475-D8E2-4A5E-92A5-F2A414A21DC3}" type="presOf" srcId="{1E583301-4782-4BF4-B2EC-976354D45987}" destId="{C39C11AD-1027-4FC9-8D68-D58DA4568993}" srcOrd="0" destOrd="0" presId="urn:microsoft.com/office/officeart/2005/8/layout/bProcess4"/>
    <dgm:cxn modelId="{CEDF6BA7-4988-4126-AE5B-0EB03BE8B436}" type="presOf" srcId="{8BA80D51-7DB7-484E-A6FE-FB78446A4CF4}" destId="{7B1E7A60-8A1E-4163-9BAB-2A8C71B07FC6}" srcOrd="0" destOrd="0" presId="urn:microsoft.com/office/officeart/2005/8/layout/bProcess4"/>
    <dgm:cxn modelId="{CD8902AE-3D2F-4EF4-9606-BE7C825C97A2}" srcId="{DFBD388A-4D12-483F-97EE-17043284C247}" destId="{9C66055F-BC3D-4469-8553-AEA2029AE41E}" srcOrd="5" destOrd="0" parTransId="{633BA558-CA0B-432E-89C9-E470FDE90F0E}" sibTransId="{7BB2E568-5C84-4463-842D-E8AC0325EF28}"/>
    <dgm:cxn modelId="{17F80C1E-19B1-42F5-A532-033F82475D8C}" type="presOf" srcId="{1F591783-060D-42F7-915D-1E1B79861DDD}" destId="{69EE1214-A6FB-4A41-9E5C-081C5F83801F}" srcOrd="0" destOrd="0" presId="urn:microsoft.com/office/officeart/2005/8/layout/bProcess4"/>
    <dgm:cxn modelId="{2B3495D2-D09F-41CF-B7D7-ED6BB69B991C}" srcId="{DFBD388A-4D12-483F-97EE-17043284C247}" destId="{95B63DB4-7F3F-41E2-A631-3111250FDCC0}" srcOrd="3" destOrd="0" parTransId="{C8AC0E79-1845-4663-BCB4-FB49E37B3F90}" sibTransId="{4CDD86AF-764C-424B-9D17-1DCA2753A529}"/>
    <dgm:cxn modelId="{E9498A0A-1F5E-4B38-A3EE-D6C49DD9D0E9}" srcId="{DFBD388A-4D12-483F-97EE-17043284C247}" destId="{76DDA56E-98F5-40AB-8F6A-7960E6F6A6E4}" srcOrd="7" destOrd="0" parTransId="{BA846ED6-7AD6-4B87-9590-9069D01C1330}" sibTransId="{70798975-FB99-4726-A378-8049FEF30A91}"/>
    <dgm:cxn modelId="{D958E71E-529D-467C-BEE2-939D78ECAF51}" type="presOf" srcId="{7BB2E568-5C84-4463-842D-E8AC0325EF28}" destId="{116E6E13-54D1-4BA1-A28F-287F4B432BD4}" srcOrd="0" destOrd="0" presId="urn:microsoft.com/office/officeart/2005/8/layout/bProcess4"/>
    <dgm:cxn modelId="{C38EF747-0019-47CF-AAB2-AF30E1695D28}" srcId="{DFBD388A-4D12-483F-97EE-17043284C247}" destId="{EFEEFB26-1712-4302-8BC1-ED227F4503D1}" srcOrd="0" destOrd="0" parTransId="{DDFB995A-FF93-47DB-AC58-2326C3125968}" sibTransId="{5F9B830E-8744-4EA5-A43B-1698444CAA20}"/>
    <dgm:cxn modelId="{4BE336D1-6DAA-40C4-9C3E-9DA4473FEC61}" type="presOf" srcId="{173FD4CE-090F-4FBB-8ED6-253DBD3714CA}" destId="{8B95A581-3BF0-4CCB-A638-68D686F8CC78}" srcOrd="0" destOrd="0" presId="urn:microsoft.com/office/officeart/2005/8/layout/bProcess4"/>
    <dgm:cxn modelId="{7B434BB1-6A50-4765-92CA-3849C8E8C4E5}" type="presOf" srcId="{367D1F4A-512C-4BBD-8F65-AF7BC02B3A33}" destId="{8AFF36A8-8900-4D9D-8378-2D7761A190A9}" srcOrd="0" destOrd="0" presId="urn:microsoft.com/office/officeart/2005/8/layout/bProcess4"/>
    <dgm:cxn modelId="{A1F61E42-7A51-4BF5-8CD0-DF1551DCC3E7}" type="presOf" srcId="{B9802260-DA8B-4AF8-B925-21ED0D15A24F}" destId="{E79C75D0-907B-45EF-9A85-0910C8A59CC9}" srcOrd="0" destOrd="0" presId="urn:microsoft.com/office/officeart/2005/8/layout/bProcess4"/>
    <dgm:cxn modelId="{192E5F03-3966-45F6-AC99-81E53EA39A7E}" type="presOf" srcId="{95B63DB4-7F3F-41E2-A631-3111250FDCC0}" destId="{2241344B-D5FE-4113-9C1C-F5E0D59EBA37}" srcOrd="0" destOrd="0" presId="urn:microsoft.com/office/officeart/2005/8/layout/bProcess4"/>
    <dgm:cxn modelId="{692DA774-C8DA-45E9-824B-06132C8869DB}" srcId="{DFBD388A-4D12-483F-97EE-17043284C247}" destId="{D1AF4A40-CB4F-4C73-ABB7-83C2588E65B3}" srcOrd="10" destOrd="0" parTransId="{BCC46AAA-83DB-4F8D-A8D4-9FBC2DC82D2D}" sibTransId="{669A0619-D20C-46C4-86B8-4254552FACE3}"/>
    <dgm:cxn modelId="{9AAEAF8F-F28F-4003-A5F2-1FCFCFD34E3C}" srcId="{DFBD388A-4D12-483F-97EE-17043284C247}" destId="{8BA80D51-7DB7-484E-A6FE-FB78446A4CF4}" srcOrd="8" destOrd="0" parTransId="{2D522B4C-9A82-438A-BBAF-192A4B90D508}" sibTransId="{173FD4CE-090F-4FBB-8ED6-253DBD3714CA}"/>
    <dgm:cxn modelId="{1CFBE670-798C-447A-AACF-FABFA7387C64}" type="presOf" srcId="{F47542BA-25DD-4858-9EB4-FFAF1A85B686}" destId="{D7CD6B55-00F9-4F47-90EC-A2C54A63FB3D}" srcOrd="0" destOrd="0" presId="urn:microsoft.com/office/officeart/2005/8/layout/bProcess4"/>
    <dgm:cxn modelId="{21B78D72-B7BD-4F87-8CC9-4118581CE728}" type="presOf" srcId="{8E827056-171A-4974-A2E1-CF8A5E83664C}" destId="{49B6AA05-C75C-4520-B027-876EE99BB3B9}" srcOrd="0" destOrd="0" presId="urn:microsoft.com/office/officeart/2005/8/layout/bProcess4"/>
    <dgm:cxn modelId="{C83E97CE-03E8-4701-AD55-A4AE8161224A}" type="presOf" srcId="{7BC97445-0E22-42DC-A556-D7712F157F17}" destId="{A5C1628C-410B-483A-A239-C77072FD820F}" srcOrd="0" destOrd="0" presId="urn:microsoft.com/office/officeart/2005/8/layout/bProcess4"/>
    <dgm:cxn modelId="{976291E4-D888-4A2B-BDB6-E2D0D699319D}" type="presOf" srcId="{D1AF4A40-CB4F-4C73-ABB7-83C2588E65B3}" destId="{42C1D68D-CF1B-4CFC-BE06-865574CF8C33}" srcOrd="0" destOrd="0" presId="urn:microsoft.com/office/officeart/2005/8/layout/bProcess4"/>
    <dgm:cxn modelId="{18EFB034-106B-48DC-9623-85DE7C1E391F}" type="presOf" srcId="{78D256D1-A85A-47C3-8F6B-E8571AA9A93E}" destId="{DD57A398-D11E-42BA-8F1D-21CF8766C937}" srcOrd="0" destOrd="0" presId="urn:microsoft.com/office/officeart/2005/8/layout/bProcess4"/>
    <dgm:cxn modelId="{6515F9E7-BA4E-4EB7-962B-03CB71C748A4}" srcId="{DFBD388A-4D12-483F-97EE-17043284C247}" destId="{7BC97445-0E22-42DC-A556-D7712F157F17}" srcOrd="11" destOrd="0" parTransId="{761D3923-51D3-49E5-B5D7-ABB6631AE89B}" sibTransId="{16C285E5-F029-46AA-A6C2-76BC5E8A5AFE}"/>
    <dgm:cxn modelId="{EE655D14-B64B-4D76-AC3F-664CBCDC57E0}" type="presOf" srcId="{9C66055F-BC3D-4469-8553-AEA2029AE41E}" destId="{D5F66459-AC7A-4272-89F3-870973A73A39}" srcOrd="0" destOrd="0" presId="urn:microsoft.com/office/officeart/2005/8/layout/bProcess4"/>
    <dgm:cxn modelId="{B0D4908D-3A1C-4454-AE86-96A6B8F20F69}" type="presOf" srcId="{76DDA56E-98F5-40AB-8F6A-7960E6F6A6E4}" destId="{2856C6BB-C545-4EEF-9CA9-1BBF97C7B7B1}" srcOrd="0" destOrd="0" presId="urn:microsoft.com/office/officeart/2005/8/layout/bProcess4"/>
    <dgm:cxn modelId="{8DFB566D-023B-4EA6-B1DE-7AE90DFAC3A7}" type="presParOf" srcId="{DE1EF714-0245-4A74-B281-831B4DD8EFBC}" destId="{487A0E4B-171E-4BA3-8D3B-A87DDD754932}" srcOrd="0" destOrd="0" presId="urn:microsoft.com/office/officeart/2005/8/layout/bProcess4"/>
    <dgm:cxn modelId="{3DE32528-0FD7-48C4-8E22-5D588049F547}" type="presParOf" srcId="{487A0E4B-171E-4BA3-8D3B-A87DDD754932}" destId="{9FE17D02-84B7-4707-8197-EA990DD23875}" srcOrd="0" destOrd="0" presId="urn:microsoft.com/office/officeart/2005/8/layout/bProcess4"/>
    <dgm:cxn modelId="{8BDAF933-572C-4AAD-B766-6E2A93CA08DF}" type="presParOf" srcId="{487A0E4B-171E-4BA3-8D3B-A87DDD754932}" destId="{008136D8-B307-4DB6-A28E-1FB0BB86F926}" srcOrd="1" destOrd="0" presId="urn:microsoft.com/office/officeart/2005/8/layout/bProcess4"/>
    <dgm:cxn modelId="{3650A623-A07E-40E2-8877-4CE4F322E725}" type="presParOf" srcId="{DE1EF714-0245-4A74-B281-831B4DD8EFBC}" destId="{5FBDDC4A-EA53-4075-A822-B19E2A13EFBD}" srcOrd="1" destOrd="0" presId="urn:microsoft.com/office/officeart/2005/8/layout/bProcess4"/>
    <dgm:cxn modelId="{4FFA62E5-0BFD-4F49-99A0-086BB9AB419C}" type="presParOf" srcId="{DE1EF714-0245-4A74-B281-831B4DD8EFBC}" destId="{7C25C9B1-9E48-4563-868E-E38E6B83A1BE}" srcOrd="2" destOrd="0" presId="urn:microsoft.com/office/officeart/2005/8/layout/bProcess4"/>
    <dgm:cxn modelId="{CF4103F0-B7D6-441F-B477-799B9160A14C}" type="presParOf" srcId="{7C25C9B1-9E48-4563-868E-E38E6B83A1BE}" destId="{F8C58764-2904-4FAF-829A-66BC98CE7C55}" srcOrd="0" destOrd="0" presId="urn:microsoft.com/office/officeart/2005/8/layout/bProcess4"/>
    <dgm:cxn modelId="{92ADAF62-9D0A-4BE7-A126-320A59B6E432}" type="presParOf" srcId="{7C25C9B1-9E48-4563-868E-E38E6B83A1BE}" destId="{E79C75D0-907B-45EF-9A85-0910C8A59CC9}" srcOrd="1" destOrd="0" presId="urn:microsoft.com/office/officeart/2005/8/layout/bProcess4"/>
    <dgm:cxn modelId="{1CE5BB3D-E456-413B-A4FA-CBE391F9FD65}" type="presParOf" srcId="{DE1EF714-0245-4A74-B281-831B4DD8EFBC}" destId="{DD57A398-D11E-42BA-8F1D-21CF8766C937}" srcOrd="3" destOrd="0" presId="urn:microsoft.com/office/officeart/2005/8/layout/bProcess4"/>
    <dgm:cxn modelId="{9E6BE93E-4D52-49CB-886A-EEFE18C4566C}" type="presParOf" srcId="{DE1EF714-0245-4A74-B281-831B4DD8EFBC}" destId="{BCE09D28-EE8A-4194-BC7B-5B49A846CA26}" srcOrd="4" destOrd="0" presId="urn:microsoft.com/office/officeart/2005/8/layout/bProcess4"/>
    <dgm:cxn modelId="{92A850D6-71A6-4219-BF7A-C2B979890725}" type="presParOf" srcId="{BCE09D28-EE8A-4194-BC7B-5B49A846CA26}" destId="{E40C5F3F-7EAC-407A-9295-7589778451A9}" srcOrd="0" destOrd="0" presId="urn:microsoft.com/office/officeart/2005/8/layout/bProcess4"/>
    <dgm:cxn modelId="{923259DD-95CE-4E88-958E-142EB43D85AD}" type="presParOf" srcId="{BCE09D28-EE8A-4194-BC7B-5B49A846CA26}" destId="{9FCB3192-C590-4587-89AC-FAB8895841FF}" srcOrd="1" destOrd="0" presId="urn:microsoft.com/office/officeart/2005/8/layout/bProcess4"/>
    <dgm:cxn modelId="{42A7F340-32C8-43E6-A83A-2908E8D462CA}" type="presParOf" srcId="{DE1EF714-0245-4A74-B281-831B4DD8EFBC}" destId="{0E282F7C-B5CC-4CD3-AB4D-B34370B93284}" srcOrd="5" destOrd="0" presId="urn:microsoft.com/office/officeart/2005/8/layout/bProcess4"/>
    <dgm:cxn modelId="{4CB770CE-4BA7-43BB-9CDC-5AB6D6EB848F}" type="presParOf" srcId="{DE1EF714-0245-4A74-B281-831B4DD8EFBC}" destId="{2C207801-8271-465B-A5A9-BF8D6F8DE6BC}" srcOrd="6" destOrd="0" presId="urn:microsoft.com/office/officeart/2005/8/layout/bProcess4"/>
    <dgm:cxn modelId="{D9D05882-5388-4E82-8115-C6E7095C6F7F}" type="presParOf" srcId="{2C207801-8271-465B-A5A9-BF8D6F8DE6BC}" destId="{FFB6D118-3F1A-443C-BEE6-BD11F922BA80}" srcOrd="0" destOrd="0" presId="urn:microsoft.com/office/officeart/2005/8/layout/bProcess4"/>
    <dgm:cxn modelId="{0441C6EA-9041-4149-A716-0FAB612E00CE}" type="presParOf" srcId="{2C207801-8271-465B-A5A9-BF8D6F8DE6BC}" destId="{2241344B-D5FE-4113-9C1C-F5E0D59EBA37}" srcOrd="1" destOrd="0" presId="urn:microsoft.com/office/officeart/2005/8/layout/bProcess4"/>
    <dgm:cxn modelId="{5D2BE0AA-7E3A-4B3D-8772-02D1C1271547}" type="presParOf" srcId="{DE1EF714-0245-4A74-B281-831B4DD8EFBC}" destId="{F67EC59B-9B37-486B-B794-7471E1E8C5E8}" srcOrd="7" destOrd="0" presId="urn:microsoft.com/office/officeart/2005/8/layout/bProcess4"/>
    <dgm:cxn modelId="{845E5DBC-A0CD-49CC-BA7A-D24C21B061A1}" type="presParOf" srcId="{DE1EF714-0245-4A74-B281-831B4DD8EFBC}" destId="{68B1D9A0-D8AF-49D7-9F0F-DAC40447D864}" srcOrd="8" destOrd="0" presId="urn:microsoft.com/office/officeart/2005/8/layout/bProcess4"/>
    <dgm:cxn modelId="{3E9DEB6C-85B9-4BE0-B841-2531DEC32C2A}" type="presParOf" srcId="{68B1D9A0-D8AF-49D7-9F0F-DAC40447D864}" destId="{873E201A-467D-424D-8C37-30D8ECE241E3}" srcOrd="0" destOrd="0" presId="urn:microsoft.com/office/officeart/2005/8/layout/bProcess4"/>
    <dgm:cxn modelId="{9BD51182-2A48-478D-801B-572C2138BDA0}" type="presParOf" srcId="{68B1D9A0-D8AF-49D7-9F0F-DAC40447D864}" destId="{49B6AA05-C75C-4520-B027-876EE99BB3B9}" srcOrd="1" destOrd="0" presId="urn:microsoft.com/office/officeart/2005/8/layout/bProcess4"/>
    <dgm:cxn modelId="{AE4C97F0-296E-40CF-BAC5-88E9C78B34A1}" type="presParOf" srcId="{DE1EF714-0245-4A74-B281-831B4DD8EFBC}" destId="{E352E8D8-C8B2-4108-8318-D3CABE7F42F1}" srcOrd="9" destOrd="0" presId="urn:microsoft.com/office/officeart/2005/8/layout/bProcess4"/>
    <dgm:cxn modelId="{0C0EF3AE-90A0-44BF-8CFC-4B436E6AAB40}" type="presParOf" srcId="{DE1EF714-0245-4A74-B281-831B4DD8EFBC}" destId="{540DBB92-02E1-40B8-A202-233AC2C3E3DE}" srcOrd="10" destOrd="0" presId="urn:microsoft.com/office/officeart/2005/8/layout/bProcess4"/>
    <dgm:cxn modelId="{BCBCADCB-B82E-416C-9068-ADA2E071FC64}" type="presParOf" srcId="{540DBB92-02E1-40B8-A202-233AC2C3E3DE}" destId="{E8993001-4CF1-4C5F-970F-789D4EE6638F}" srcOrd="0" destOrd="0" presId="urn:microsoft.com/office/officeart/2005/8/layout/bProcess4"/>
    <dgm:cxn modelId="{CDE7509B-B98C-4F7C-BEA2-00E3E11A1BAC}" type="presParOf" srcId="{540DBB92-02E1-40B8-A202-233AC2C3E3DE}" destId="{D5F66459-AC7A-4272-89F3-870973A73A39}" srcOrd="1" destOrd="0" presId="urn:microsoft.com/office/officeart/2005/8/layout/bProcess4"/>
    <dgm:cxn modelId="{7AB13552-E96F-4BD0-84AB-A60CE6A591C4}" type="presParOf" srcId="{DE1EF714-0245-4A74-B281-831B4DD8EFBC}" destId="{116E6E13-54D1-4BA1-A28F-287F4B432BD4}" srcOrd="11" destOrd="0" presId="urn:microsoft.com/office/officeart/2005/8/layout/bProcess4"/>
    <dgm:cxn modelId="{B60F81F9-6DC9-4472-A860-46F5EFF22123}" type="presParOf" srcId="{DE1EF714-0245-4A74-B281-831B4DD8EFBC}" destId="{5F000F0D-4730-4A91-8E12-BFEA09B3C04B}" srcOrd="12" destOrd="0" presId="urn:microsoft.com/office/officeart/2005/8/layout/bProcess4"/>
    <dgm:cxn modelId="{8EFCB72F-A0BE-4B03-BBEA-18A78B7D846F}" type="presParOf" srcId="{5F000F0D-4730-4A91-8E12-BFEA09B3C04B}" destId="{5D5E4D5F-1D6E-4BA3-B67F-86E5F6108B78}" srcOrd="0" destOrd="0" presId="urn:microsoft.com/office/officeart/2005/8/layout/bProcess4"/>
    <dgm:cxn modelId="{B2C3A85F-2B7E-4EC2-9D3D-7D9D753C0731}" type="presParOf" srcId="{5F000F0D-4730-4A91-8E12-BFEA09B3C04B}" destId="{69EE1214-A6FB-4A41-9E5C-081C5F83801F}" srcOrd="1" destOrd="0" presId="urn:microsoft.com/office/officeart/2005/8/layout/bProcess4"/>
    <dgm:cxn modelId="{AA1E8816-6872-461A-B1C4-2E8E19E6B2DB}" type="presParOf" srcId="{DE1EF714-0245-4A74-B281-831B4DD8EFBC}" destId="{8AFF36A8-8900-4D9D-8378-2D7761A190A9}" srcOrd="13" destOrd="0" presId="urn:microsoft.com/office/officeart/2005/8/layout/bProcess4"/>
    <dgm:cxn modelId="{15E61E51-C132-4BC8-BFC9-D20E568272AD}" type="presParOf" srcId="{DE1EF714-0245-4A74-B281-831B4DD8EFBC}" destId="{1813BEA2-813A-48A7-AD3B-DF15AD9CA8A0}" srcOrd="14" destOrd="0" presId="urn:microsoft.com/office/officeart/2005/8/layout/bProcess4"/>
    <dgm:cxn modelId="{FDB76AC7-3BEA-4802-BABD-AD126D081039}" type="presParOf" srcId="{1813BEA2-813A-48A7-AD3B-DF15AD9CA8A0}" destId="{C65F67F7-83F1-4FAA-8CD8-D973A9BDEA47}" srcOrd="0" destOrd="0" presId="urn:microsoft.com/office/officeart/2005/8/layout/bProcess4"/>
    <dgm:cxn modelId="{97851245-B26F-4633-8FC7-DBA25A6A20B4}" type="presParOf" srcId="{1813BEA2-813A-48A7-AD3B-DF15AD9CA8A0}" destId="{2856C6BB-C545-4EEF-9CA9-1BBF97C7B7B1}" srcOrd="1" destOrd="0" presId="urn:microsoft.com/office/officeart/2005/8/layout/bProcess4"/>
    <dgm:cxn modelId="{DB080F2D-CDC9-4E07-AF2E-0FCC49A93607}" type="presParOf" srcId="{DE1EF714-0245-4A74-B281-831B4DD8EFBC}" destId="{3D2D1346-E308-450E-8238-222F6249CCD0}" srcOrd="15" destOrd="0" presId="urn:microsoft.com/office/officeart/2005/8/layout/bProcess4"/>
    <dgm:cxn modelId="{4BDA45BE-5A04-421A-8AB5-1E1B0A2F82A3}" type="presParOf" srcId="{DE1EF714-0245-4A74-B281-831B4DD8EFBC}" destId="{6CED995E-BDAB-4E40-955C-1CA1772659D6}" srcOrd="16" destOrd="0" presId="urn:microsoft.com/office/officeart/2005/8/layout/bProcess4"/>
    <dgm:cxn modelId="{AF430F3C-2224-4C8F-837B-0486676F3EE6}" type="presParOf" srcId="{6CED995E-BDAB-4E40-955C-1CA1772659D6}" destId="{9F6646C9-B3B2-4399-A446-04770745CFE2}" srcOrd="0" destOrd="0" presId="urn:microsoft.com/office/officeart/2005/8/layout/bProcess4"/>
    <dgm:cxn modelId="{27BF9B73-D296-4FB1-A54C-1DC338231F77}" type="presParOf" srcId="{6CED995E-BDAB-4E40-955C-1CA1772659D6}" destId="{7B1E7A60-8A1E-4163-9BAB-2A8C71B07FC6}" srcOrd="1" destOrd="0" presId="urn:microsoft.com/office/officeart/2005/8/layout/bProcess4"/>
    <dgm:cxn modelId="{B673C7C3-034A-48FD-AC43-86DF2C984021}" type="presParOf" srcId="{DE1EF714-0245-4A74-B281-831B4DD8EFBC}" destId="{8B95A581-3BF0-4CCB-A638-68D686F8CC78}" srcOrd="17" destOrd="0" presId="urn:microsoft.com/office/officeart/2005/8/layout/bProcess4"/>
    <dgm:cxn modelId="{9B8B6FB9-D7EE-4F6E-A856-EC1458ECE39B}" type="presParOf" srcId="{DE1EF714-0245-4A74-B281-831B4DD8EFBC}" destId="{4D0F3F28-C834-4996-B048-A9A129902D65}" srcOrd="18" destOrd="0" presId="urn:microsoft.com/office/officeart/2005/8/layout/bProcess4"/>
    <dgm:cxn modelId="{61A6DE99-904C-42B9-9E91-1D7981AC9522}" type="presParOf" srcId="{4D0F3F28-C834-4996-B048-A9A129902D65}" destId="{E5B8144A-C897-4074-983D-A8503CE7CA87}" srcOrd="0" destOrd="0" presId="urn:microsoft.com/office/officeart/2005/8/layout/bProcess4"/>
    <dgm:cxn modelId="{502B8F31-3FCB-434E-AA7F-07DBD986EA33}" type="presParOf" srcId="{4D0F3F28-C834-4996-B048-A9A129902D65}" destId="{D7CD6B55-00F9-4F47-90EC-A2C54A63FB3D}" srcOrd="1" destOrd="0" presId="urn:microsoft.com/office/officeart/2005/8/layout/bProcess4"/>
    <dgm:cxn modelId="{BB561024-D1F6-4083-A4EE-A88CFFC0A9F4}" type="presParOf" srcId="{DE1EF714-0245-4A74-B281-831B4DD8EFBC}" destId="{C39C11AD-1027-4FC9-8D68-D58DA4568993}" srcOrd="19" destOrd="0" presId="urn:microsoft.com/office/officeart/2005/8/layout/bProcess4"/>
    <dgm:cxn modelId="{8017F6CD-FA8B-4557-892E-92D4DF89D826}" type="presParOf" srcId="{DE1EF714-0245-4A74-B281-831B4DD8EFBC}" destId="{9FD497B3-171D-4E96-83C5-AF411CF56ECD}" srcOrd="20" destOrd="0" presId="urn:microsoft.com/office/officeart/2005/8/layout/bProcess4"/>
    <dgm:cxn modelId="{23F11DEB-060D-43EB-9EAC-53105E12DFC7}" type="presParOf" srcId="{9FD497B3-171D-4E96-83C5-AF411CF56ECD}" destId="{6FD78536-3835-4A07-B2A1-B13094ED5F8F}" srcOrd="0" destOrd="0" presId="urn:microsoft.com/office/officeart/2005/8/layout/bProcess4"/>
    <dgm:cxn modelId="{3E38CCDE-295F-4F73-9730-6DA1F1C3A127}" type="presParOf" srcId="{9FD497B3-171D-4E96-83C5-AF411CF56ECD}" destId="{42C1D68D-CF1B-4CFC-BE06-865574CF8C33}" srcOrd="1" destOrd="0" presId="urn:microsoft.com/office/officeart/2005/8/layout/bProcess4"/>
    <dgm:cxn modelId="{763DED92-5704-4161-B4D1-676923743F99}" type="presParOf" srcId="{DE1EF714-0245-4A74-B281-831B4DD8EFBC}" destId="{A8BA5FF3-704C-4A69-8551-4F6AC43ED8BD}" srcOrd="21" destOrd="0" presId="urn:microsoft.com/office/officeart/2005/8/layout/bProcess4"/>
    <dgm:cxn modelId="{25FF838B-4D32-46EA-BDB4-AA9073D4A317}" type="presParOf" srcId="{DE1EF714-0245-4A74-B281-831B4DD8EFBC}" destId="{63F1D65E-6556-46FB-B201-2BCC6878FD46}" srcOrd="22" destOrd="0" presId="urn:microsoft.com/office/officeart/2005/8/layout/bProcess4"/>
    <dgm:cxn modelId="{8FF25C89-04BE-45CD-A653-B6E23547F1E1}" type="presParOf" srcId="{63F1D65E-6556-46FB-B201-2BCC6878FD46}" destId="{4AE54611-A16D-4D59-B23A-B1D9272C8062}" srcOrd="0" destOrd="0" presId="urn:microsoft.com/office/officeart/2005/8/layout/bProcess4"/>
    <dgm:cxn modelId="{6F4B1A3E-FCD1-4EF7-9103-0657B174F4DF}" type="presParOf" srcId="{63F1D65E-6556-46FB-B201-2BCC6878FD46}" destId="{A5C1628C-410B-483A-A239-C77072FD820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F05646-C9D1-490C-833A-E1C05EBCB388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rgbClr val="FF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00CC"/>
              </a:solidFill>
            </a:rPr>
            <a:t>Педагогические работники</a:t>
          </a:r>
          <a:endParaRPr lang="ru-RU" sz="1600" b="1" kern="1200" dirty="0">
            <a:solidFill>
              <a:srgbClr val="0000CC"/>
            </a:solidFill>
          </a:endParaRPr>
        </a:p>
      </dsp:txBody>
      <dsp:txXfrm>
        <a:off x="3119088" y="531800"/>
        <a:ext cx="1991423" cy="1222010"/>
      </dsp:txXfrm>
    </dsp:sp>
    <dsp:sp modelId="{22AD5949-1484-4254-B932-162E96A6F4B2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rgbClr val="99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00CC"/>
              </a:solidFill>
            </a:rPr>
            <a:t>Родители</a:t>
          </a:r>
          <a:endParaRPr lang="ru-RU" sz="1600" b="1" kern="1200" dirty="0">
            <a:solidFill>
              <a:srgbClr val="0000CC"/>
            </a:solidFill>
          </a:endParaRPr>
        </a:p>
      </dsp:txBody>
      <dsp:txXfrm>
        <a:off x="4567396" y="2455334"/>
        <a:ext cx="1629346" cy="1493567"/>
      </dsp:txXfrm>
    </dsp:sp>
    <dsp:sp modelId="{9177800A-07D0-4FA3-9216-3827167FB55D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rgbClr val="FF99FF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00CC"/>
              </a:solidFill>
            </a:rPr>
            <a:t>Обучающиеся</a:t>
          </a:r>
          <a:r>
            <a:rPr lang="ru-RU" sz="1600" kern="1200" dirty="0" smtClean="0"/>
            <a:t> </a:t>
          </a:r>
          <a:endParaRPr lang="ru-RU" sz="1600" kern="1200" dirty="0"/>
        </a:p>
      </dsp:txBody>
      <dsp:txXfrm>
        <a:off x="2032857" y="2455334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2C4074-5E72-4D1F-BCF9-0DA0C11C1A04}">
      <dsp:nvSpPr>
        <dsp:cNvPr id="0" name=""/>
        <dsp:cNvSpPr/>
      </dsp:nvSpPr>
      <dsp:spPr>
        <a:xfrm>
          <a:off x="1784932" y="1008431"/>
          <a:ext cx="5115659" cy="5115659"/>
        </a:xfrm>
        <a:prstGeom prst="blockArc">
          <a:avLst>
            <a:gd name="adj1" fmla="val 9379486"/>
            <a:gd name="adj2" fmla="val 1625467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9A8E6-443F-411F-AD61-962FDEFE5772}">
      <dsp:nvSpPr>
        <dsp:cNvPr id="0" name=""/>
        <dsp:cNvSpPr/>
      </dsp:nvSpPr>
      <dsp:spPr>
        <a:xfrm>
          <a:off x="1823439" y="1101292"/>
          <a:ext cx="5115659" cy="5115659"/>
        </a:xfrm>
        <a:prstGeom prst="blockArc">
          <a:avLst>
            <a:gd name="adj1" fmla="val 1177257"/>
            <a:gd name="adj2" fmla="val 9517813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6382C-DB97-4805-AB26-B9F0B89C68CE}">
      <dsp:nvSpPr>
        <dsp:cNvPr id="0" name=""/>
        <dsp:cNvSpPr/>
      </dsp:nvSpPr>
      <dsp:spPr>
        <a:xfrm>
          <a:off x="1858604" y="1008517"/>
          <a:ext cx="5115659" cy="5115659"/>
        </a:xfrm>
        <a:prstGeom prst="blockArc">
          <a:avLst>
            <a:gd name="adj1" fmla="val 16153300"/>
            <a:gd name="adj2" fmla="val 1313779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A6563-82CD-4D93-A14E-51C614AEF4EA}">
      <dsp:nvSpPr>
        <dsp:cNvPr id="0" name=""/>
        <dsp:cNvSpPr/>
      </dsp:nvSpPr>
      <dsp:spPr>
        <a:xfrm>
          <a:off x="3071828" y="2143147"/>
          <a:ext cx="2641268" cy="2251438"/>
        </a:xfrm>
        <a:prstGeom prst="ellipse">
          <a:avLst/>
        </a:prstGeom>
        <a:solidFill>
          <a:srgbClr val="FF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2">
                  <a:lumMod val="75000"/>
                </a:schemeClr>
              </a:solidFill>
            </a:rPr>
            <a:t>Цели работы ДОУ с семьёй</a:t>
          </a:r>
          <a:endParaRPr lang="ru-RU" sz="2700" kern="1200" dirty="0"/>
        </a:p>
      </dsp:txBody>
      <dsp:txXfrm>
        <a:off x="3071828" y="2143147"/>
        <a:ext cx="2641268" cy="2251438"/>
      </dsp:txXfrm>
    </dsp:sp>
    <dsp:sp modelId="{65C3B364-1C5B-4FF8-9033-DA4997C8DBDC}">
      <dsp:nvSpPr>
        <dsp:cNvPr id="0" name=""/>
        <dsp:cNvSpPr/>
      </dsp:nvSpPr>
      <dsp:spPr>
        <a:xfrm>
          <a:off x="2857522" y="9"/>
          <a:ext cx="3049944" cy="2136084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Создание условий для благоприятного климата взаимодействия с родителями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857522" y="9"/>
        <a:ext cx="3049944" cy="2136084"/>
      </dsp:txXfrm>
    </dsp:sp>
    <dsp:sp modelId="{B9DA0B90-7C0F-4EC2-B98A-7CA7620B6370}">
      <dsp:nvSpPr>
        <dsp:cNvPr id="0" name=""/>
        <dsp:cNvSpPr/>
      </dsp:nvSpPr>
      <dsp:spPr>
        <a:xfrm>
          <a:off x="5214983" y="3429028"/>
          <a:ext cx="3039467" cy="213817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Вовлечение семьи в единое образовательное пространство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214983" y="3429028"/>
        <a:ext cx="3039467" cy="2138176"/>
      </dsp:txXfrm>
    </dsp:sp>
    <dsp:sp modelId="{8C3B3E54-4425-48D0-9B0B-9365E0253B41}">
      <dsp:nvSpPr>
        <dsp:cNvPr id="0" name=""/>
        <dsp:cNvSpPr/>
      </dsp:nvSpPr>
      <dsp:spPr>
        <a:xfrm>
          <a:off x="500078" y="3500460"/>
          <a:ext cx="3108886" cy="213817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Установление доверительных, партнерских отношений с родителями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00078" y="3500460"/>
        <a:ext cx="3108886" cy="213817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22CC05-EA8C-4190-885D-2F1BA888199C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rgbClr val="FF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2">
                  <a:lumMod val="75000"/>
                </a:schemeClr>
              </a:solidFill>
            </a:rPr>
            <a:t>Работать в тесном контакте с семьями воспитанников</a:t>
          </a:r>
          <a:endParaRPr lang="ru-RU" sz="2800" b="1" kern="1200" dirty="0">
            <a:solidFill>
              <a:schemeClr val="tx2">
                <a:lumMod val="75000"/>
              </a:schemeClr>
            </a:solidFill>
          </a:endParaRPr>
        </a:p>
      </dsp:txBody>
      <dsp:txXfrm rot="16200000">
        <a:off x="702" y="261838"/>
        <a:ext cx="4002285" cy="4002285"/>
      </dsp:txXfrm>
    </dsp:sp>
    <dsp:sp modelId="{1A24EBD3-1225-4B84-90C2-A3DF58D6038D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rgbClr val="FF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2">
                  <a:lumMod val="75000"/>
                </a:schemeClr>
              </a:solidFill>
            </a:rPr>
            <a:t>Активизировать и обогатить воспитательные умения родителей </a:t>
          </a:r>
          <a:endParaRPr lang="ru-RU" sz="28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4226611" y="261838"/>
        <a:ext cx="4002285" cy="400228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78A243-9D1C-45D0-9D00-8DC176CB2466}">
      <dsp:nvSpPr>
        <dsp:cNvPr id="0" name=""/>
        <dsp:cNvSpPr/>
      </dsp:nvSpPr>
      <dsp:spPr>
        <a:xfrm rot="5400000">
          <a:off x="470778" y="758563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BCEF7-F3EB-4945-A3C6-FB5F1F751B2F}">
      <dsp:nvSpPr>
        <dsp:cNvPr id="0" name=""/>
        <dsp:cNvSpPr/>
      </dsp:nvSpPr>
      <dsp:spPr>
        <a:xfrm>
          <a:off x="658416" y="1147"/>
          <a:ext cx="1753627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Беседы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58416" y="1147"/>
        <a:ext cx="1753627" cy="952351"/>
      </dsp:txXfrm>
    </dsp:sp>
    <dsp:sp modelId="{63684F07-A673-4823-85AA-65437A285241}">
      <dsp:nvSpPr>
        <dsp:cNvPr id="0" name=""/>
        <dsp:cNvSpPr/>
      </dsp:nvSpPr>
      <dsp:spPr>
        <a:xfrm rot="5400000">
          <a:off x="470778" y="1949002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284B1-AC03-4054-A5E2-9020C5717522}">
      <dsp:nvSpPr>
        <dsp:cNvPr id="0" name=""/>
        <dsp:cNvSpPr/>
      </dsp:nvSpPr>
      <dsp:spPr>
        <a:xfrm>
          <a:off x="683851" y="1191586"/>
          <a:ext cx="1702756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Посещение семей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83851" y="1191586"/>
        <a:ext cx="1702756" cy="952351"/>
      </dsp:txXfrm>
    </dsp:sp>
    <dsp:sp modelId="{77BE5AFB-3B5F-420B-B281-122AC13F87BF}">
      <dsp:nvSpPr>
        <dsp:cNvPr id="0" name=""/>
        <dsp:cNvSpPr/>
      </dsp:nvSpPr>
      <dsp:spPr>
        <a:xfrm rot="5400000">
          <a:off x="470778" y="3139441"/>
          <a:ext cx="1183495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F8CF0-D91E-47D8-B8EA-226BE3516EC5}">
      <dsp:nvSpPr>
        <dsp:cNvPr id="0" name=""/>
        <dsp:cNvSpPr/>
      </dsp:nvSpPr>
      <dsp:spPr>
        <a:xfrm>
          <a:off x="586410" y="2382025"/>
          <a:ext cx="1897639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оформление папок-передвижек и стендов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86410" y="2382025"/>
        <a:ext cx="1897639" cy="952351"/>
      </dsp:txXfrm>
    </dsp:sp>
    <dsp:sp modelId="{1DA71A1C-C290-41E4-8D56-ED9B2EE3BE96}">
      <dsp:nvSpPr>
        <dsp:cNvPr id="0" name=""/>
        <dsp:cNvSpPr/>
      </dsp:nvSpPr>
      <dsp:spPr>
        <a:xfrm>
          <a:off x="1066361" y="3734661"/>
          <a:ext cx="2504338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D1D48-77F5-4C7E-8A2C-F00912C6630C}">
      <dsp:nvSpPr>
        <dsp:cNvPr id="0" name=""/>
        <dsp:cNvSpPr/>
      </dsp:nvSpPr>
      <dsp:spPr>
        <a:xfrm>
          <a:off x="658416" y="3572464"/>
          <a:ext cx="1753627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Дни открытых дверей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58416" y="3572464"/>
        <a:ext cx="1753627" cy="952351"/>
      </dsp:txXfrm>
    </dsp:sp>
    <dsp:sp modelId="{62801089-D50E-4056-B032-7857262666E7}">
      <dsp:nvSpPr>
        <dsp:cNvPr id="0" name=""/>
        <dsp:cNvSpPr/>
      </dsp:nvSpPr>
      <dsp:spPr>
        <a:xfrm rot="16200000">
          <a:off x="2983429" y="3139441"/>
          <a:ext cx="1183495" cy="14285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2F21C-9170-4C7E-A257-7E0FA5E8FDF9}">
      <dsp:nvSpPr>
        <dsp:cNvPr id="0" name=""/>
        <dsp:cNvSpPr/>
      </dsp:nvSpPr>
      <dsp:spPr>
        <a:xfrm>
          <a:off x="3024334" y="3572464"/>
          <a:ext cx="2047094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Родительские конференции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024334" y="3572464"/>
        <a:ext cx="2047094" cy="952351"/>
      </dsp:txXfrm>
    </dsp:sp>
    <dsp:sp modelId="{A2D2B1FB-6E0F-4C61-8A42-D13DAA219521}">
      <dsp:nvSpPr>
        <dsp:cNvPr id="0" name=""/>
        <dsp:cNvSpPr/>
      </dsp:nvSpPr>
      <dsp:spPr>
        <a:xfrm rot="16200000">
          <a:off x="2983429" y="1949002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868ED-9765-4EBC-A60A-AE660272817F}">
      <dsp:nvSpPr>
        <dsp:cNvPr id="0" name=""/>
        <dsp:cNvSpPr/>
      </dsp:nvSpPr>
      <dsp:spPr>
        <a:xfrm>
          <a:off x="3254255" y="2382025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Выставки совместных работ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254255" y="2382025"/>
        <a:ext cx="1587251" cy="952351"/>
      </dsp:txXfrm>
    </dsp:sp>
    <dsp:sp modelId="{62F20A7A-77BF-469C-AB7D-4E4BA595D8BD}">
      <dsp:nvSpPr>
        <dsp:cNvPr id="0" name=""/>
        <dsp:cNvSpPr/>
      </dsp:nvSpPr>
      <dsp:spPr>
        <a:xfrm rot="16200000">
          <a:off x="2983429" y="758563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AB07B-447E-4C11-A6F2-4328A0FC52F6}">
      <dsp:nvSpPr>
        <dsp:cNvPr id="0" name=""/>
        <dsp:cNvSpPr/>
      </dsp:nvSpPr>
      <dsp:spPr>
        <a:xfrm>
          <a:off x="3007842" y="1191586"/>
          <a:ext cx="2080077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Консультации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007842" y="1191586"/>
        <a:ext cx="2080077" cy="952351"/>
      </dsp:txXfrm>
    </dsp:sp>
    <dsp:sp modelId="{F9C28537-0313-4A71-889B-02A7AE97B2AA}">
      <dsp:nvSpPr>
        <dsp:cNvPr id="0" name=""/>
        <dsp:cNvSpPr/>
      </dsp:nvSpPr>
      <dsp:spPr>
        <a:xfrm>
          <a:off x="3579655" y="163344"/>
          <a:ext cx="2571202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F2B92-9D92-47DF-A4E6-A0DB1473EC77}">
      <dsp:nvSpPr>
        <dsp:cNvPr id="0" name=""/>
        <dsp:cNvSpPr/>
      </dsp:nvSpPr>
      <dsp:spPr>
        <a:xfrm>
          <a:off x="3024334" y="1147"/>
          <a:ext cx="2047094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Родительские собрания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024334" y="1147"/>
        <a:ext cx="2047094" cy="952351"/>
      </dsp:txXfrm>
    </dsp:sp>
    <dsp:sp modelId="{6A4D2E55-10DA-4F92-8DC8-6D2305BA60C0}">
      <dsp:nvSpPr>
        <dsp:cNvPr id="0" name=""/>
        <dsp:cNvSpPr/>
      </dsp:nvSpPr>
      <dsp:spPr>
        <a:xfrm rot="5400000">
          <a:off x="5562999" y="758563"/>
          <a:ext cx="1183495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9C1C0-10BB-4201-86D6-2F9057FE3727}">
      <dsp:nvSpPr>
        <dsp:cNvPr id="0" name=""/>
        <dsp:cNvSpPr/>
      </dsp:nvSpPr>
      <dsp:spPr>
        <a:xfrm>
          <a:off x="5738098" y="1147"/>
          <a:ext cx="1778706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Совместные праздники и развлечения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738098" y="1147"/>
        <a:ext cx="1778706" cy="952351"/>
      </dsp:txXfrm>
    </dsp:sp>
    <dsp:sp modelId="{A0E6E479-E1E7-4075-8918-BA83C7D7C3FF}">
      <dsp:nvSpPr>
        <dsp:cNvPr id="0" name=""/>
        <dsp:cNvSpPr/>
      </dsp:nvSpPr>
      <dsp:spPr>
        <a:xfrm>
          <a:off x="5611713" y="1191586"/>
          <a:ext cx="2031476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Работа с инициативными родителями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611713" y="1191586"/>
        <a:ext cx="2031476" cy="95235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BDDC4A-EA53-4075-A822-B19E2A13EFBD}">
      <dsp:nvSpPr>
        <dsp:cNvPr id="0" name=""/>
        <dsp:cNvSpPr/>
      </dsp:nvSpPr>
      <dsp:spPr>
        <a:xfrm rot="5400000">
          <a:off x="763284" y="758563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136D8-B307-4DB6-A28E-1FB0BB86F926}">
      <dsp:nvSpPr>
        <dsp:cNvPr id="0" name=""/>
        <dsp:cNvSpPr/>
      </dsp:nvSpPr>
      <dsp:spPr>
        <a:xfrm>
          <a:off x="1034110" y="1147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Сайты детского сада и группы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34110" y="1147"/>
        <a:ext cx="1587251" cy="952351"/>
      </dsp:txXfrm>
    </dsp:sp>
    <dsp:sp modelId="{DD57A398-D11E-42BA-8F1D-21CF8766C937}">
      <dsp:nvSpPr>
        <dsp:cNvPr id="0" name=""/>
        <dsp:cNvSpPr/>
      </dsp:nvSpPr>
      <dsp:spPr>
        <a:xfrm rot="5400000">
          <a:off x="763284" y="1949002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C75D0-907B-45EF-9A85-0910C8A59CC9}">
      <dsp:nvSpPr>
        <dsp:cNvPr id="0" name=""/>
        <dsp:cNvSpPr/>
      </dsp:nvSpPr>
      <dsp:spPr>
        <a:xfrm>
          <a:off x="800046" y="1191586"/>
          <a:ext cx="2055380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фотовыставки и фотомонтаж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800046" y="1191586"/>
        <a:ext cx="2055380" cy="952351"/>
      </dsp:txXfrm>
    </dsp:sp>
    <dsp:sp modelId="{0E282F7C-B5CC-4CD3-AB4D-B34370B93284}">
      <dsp:nvSpPr>
        <dsp:cNvPr id="0" name=""/>
        <dsp:cNvSpPr/>
      </dsp:nvSpPr>
      <dsp:spPr>
        <a:xfrm rot="5400000">
          <a:off x="763284" y="3139441"/>
          <a:ext cx="1183495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B3192-C590-4587-89AC-FAB8895841FF}">
      <dsp:nvSpPr>
        <dsp:cNvPr id="0" name=""/>
        <dsp:cNvSpPr/>
      </dsp:nvSpPr>
      <dsp:spPr>
        <a:xfrm>
          <a:off x="942922" y="2382025"/>
          <a:ext cx="1769627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Проведение акций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942922" y="2382025"/>
        <a:ext cx="1769627" cy="952351"/>
      </dsp:txXfrm>
    </dsp:sp>
    <dsp:sp modelId="{F67EC59B-9B37-486B-B794-7471E1E8C5E8}">
      <dsp:nvSpPr>
        <dsp:cNvPr id="0" name=""/>
        <dsp:cNvSpPr/>
      </dsp:nvSpPr>
      <dsp:spPr>
        <a:xfrm>
          <a:off x="1358504" y="3734661"/>
          <a:ext cx="2408560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1344B-D5FE-4113-9C1C-F5E0D59EBA37}">
      <dsp:nvSpPr>
        <dsp:cNvPr id="0" name=""/>
        <dsp:cNvSpPr/>
      </dsp:nvSpPr>
      <dsp:spPr>
        <a:xfrm>
          <a:off x="1034110" y="3572464"/>
          <a:ext cx="1587251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Почта доверия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34110" y="3572464"/>
        <a:ext cx="1587251" cy="952351"/>
      </dsp:txXfrm>
    </dsp:sp>
    <dsp:sp modelId="{E352E8D8-C8B2-4108-8318-D3CABE7F42F1}">
      <dsp:nvSpPr>
        <dsp:cNvPr id="0" name=""/>
        <dsp:cNvSpPr/>
      </dsp:nvSpPr>
      <dsp:spPr>
        <a:xfrm rot="16200000">
          <a:off x="3178788" y="3139441"/>
          <a:ext cx="1183495" cy="14285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6AA05-C75C-4520-B027-876EE99BB3B9}">
      <dsp:nvSpPr>
        <dsp:cNvPr id="0" name=""/>
        <dsp:cNvSpPr/>
      </dsp:nvSpPr>
      <dsp:spPr>
        <a:xfrm>
          <a:off x="3449614" y="3572464"/>
          <a:ext cx="1587251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Выпуски семейных газет и плакатов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449614" y="3572464"/>
        <a:ext cx="1587251" cy="952351"/>
      </dsp:txXfrm>
    </dsp:sp>
    <dsp:sp modelId="{116E6E13-54D1-4BA1-A28F-287F4B432BD4}">
      <dsp:nvSpPr>
        <dsp:cNvPr id="0" name=""/>
        <dsp:cNvSpPr/>
      </dsp:nvSpPr>
      <dsp:spPr>
        <a:xfrm rot="16200000">
          <a:off x="3178788" y="1949002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F66459-AC7A-4272-89F3-870973A73A39}">
      <dsp:nvSpPr>
        <dsp:cNvPr id="0" name=""/>
        <dsp:cNvSpPr/>
      </dsp:nvSpPr>
      <dsp:spPr>
        <a:xfrm>
          <a:off x="3449614" y="2382025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Презентации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449614" y="2382025"/>
        <a:ext cx="1587251" cy="952351"/>
      </dsp:txXfrm>
    </dsp:sp>
    <dsp:sp modelId="{8AFF36A8-8900-4D9D-8378-2D7761A190A9}">
      <dsp:nvSpPr>
        <dsp:cNvPr id="0" name=""/>
        <dsp:cNvSpPr/>
      </dsp:nvSpPr>
      <dsp:spPr>
        <a:xfrm rot="16200000">
          <a:off x="3178788" y="758563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E1214-A6FB-4A41-9E5C-081C5F83801F}">
      <dsp:nvSpPr>
        <dsp:cNvPr id="0" name=""/>
        <dsp:cNvSpPr/>
      </dsp:nvSpPr>
      <dsp:spPr>
        <a:xfrm>
          <a:off x="3449614" y="1191586"/>
          <a:ext cx="1587251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Круглый стол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449614" y="1191586"/>
        <a:ext cx="1587251" cy="952351"/>
      </dsp:txXfrm>
    </dsp:sp>
    <dsp:sp modelId="{3D2D1346-E308-450E-8238-222F6249CCD0}">
      <dsp:nvSpPr>
        <dsp:cNvPr id="0" name=""/>
        <dsp:cNvSpPr/>
      </dsp:nvSpPr>
      <dsp:spPr>
        <a:xfrm>
          <a:off x="3774316" y="163344"/>
          <a:ext cx="2279350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6C6BB-C545-4EEF-9CA9-1BBF97C7B7B1}">
      <dsp:nvSpPr>
        <dsp:cNvPr id="0" name=""/>
        <dsp:cNvSpPr/>
      </dsp:nvSpPr>
      <dsp:spPr>
        <a:xfrm>
          <a:off x="3379219" y="1147"/>
          <a:ext cx="1728041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Проведение мастер-класс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379219" y="1147"/>
        <a:ext cx="1728041" cy="952351"/>
      </dsp:txXfrm>
    </dsp:sp>
    <dsp:sp modelId="{8B95A581-3BF0-4CCB-A638-68D686F8CC78}">
      <dsp:nvSpPr>
        <dsp:cNvPr id="0" name=""/>
        <dsp:cNvSpPr/>
      </dsp:nvSpPr>
      <dsp:spPr>
        <a:xfrm rot="5400000">
          <a:off x="5465852" y="758563"/>
          <a:ext cx="1183495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7A60-8A1E-4163-9BAB-2A8C71B07FC6}">
      <dsp:nvSpPr>
        <dsp:cNvPr id="0" name=""/>
        <dsp:cNvSpPr/>
      </dsp:nvSpPr>
      <dsp:spPr>
        <a:xfrm>
          <a:off x="5631054" y="1147"/>
          <a:ext cx="1798499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Проведение тренинга и деловой игры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631054" y="1147"/>
        <a:ext cx="1798499" cy="952351"/>
      </dsp:txXfrm>
    </dsp:sp>
    <dsp:sp modelId="{C39C11AD-1027-4FC9-8D68-D58DA4568993}">
      <dsp:nvSpPr>
        <dsp:cNvPr id="0" name=""/>
        <dsp:cNvSpPr/>
      </dsp:nvSpPr>
      <dsp:spPr>
        <a:xfrm rot="5400000">
          <a:off x="5465852" y="1949002"/>
          <a:ext cx="1183495" cy="14285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D6B55-00F9-4F47-90EC-A2C54A63FB3D}">
      <dsp:nvSpPr>
        <dsp:cNvPr id="0" name=""/>
        <dsp:cNvSpPr/>
      </dsp:nvSpPr>
      <dsp:spPr>
        <a:xfrm>
          <a:off x="5633149" y="1191586"/>
          <a:ext cx="1794308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Совместные прогулки и экскурсии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633149" y="1191586"/>
        <a:ext cx="1794308" cy="952351"/>
      </dsp:txXfrm>
    </dsp:sp>
    <dsp:sp modelId="{A8BA5FF3-704C-4A69-8551-4F6AC43ED8BD}">
      <dsp:nvSpPr>
        <dsp:cNvPr id="0" name=""/>
        <dsp:cNvSpPr/>
      </dsp:nvSpPr>
      <dsp:spPr>
        <a:xfrm rot="5400000">
          <a:off x="5465852" y="3139441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1D68D-CF1B-4CFC-BE06-865574CF8C33}">
      <dsp:nvSpPr>
        <dsp:cNvPr id="0" name=""/>
        <dsp:cNvSpPr/>
      </dsp:nvSpPr>
      <dsp:spPr>
        <a:xfrm>
          <a:off x="5736677" y="2382025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Брошюры, листовки и буклеты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736677" y="2382025"/>
        <a:ext cx="1587251" cy="952351"/>
      </dsp:txXfrm>
    </dsp:sp>
    <dsp:sp modelId="{A5C1628C-410B-483A-A239-C77072FD820F}">
      <dsp:nvSpPr>
        <dsp:cNvPr id="0" name=""/>
        <dsp:cNvSpPr/>
      </dsp:nvSpPr>
      <dsp:spPr>
        <a:xfrm>
          <a:off x="5736677" y="3572464"/>
          <a:ext cx="1587251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Выставка семейных реликвий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736677" y="3572464"/>
        <a:ext cx="1587251" cy="952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92494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РАБОТА </a:t>
            </a:r>
            <a:b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С  РОДИТЕЛЯМИ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797152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Воспитатель </a:t>
            </a:r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 </a:t>
            </a:r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ГБДОУ детского сада № 17 </a:t>
            </a:r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 </a:t>
            </a:r>
          </a:p>
          <a:p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Петродворцового района Санкт-Петербурга</a:t>
            </a:r>
            <a:endParaRPr lang="ru-RU" sz="2000" dirty="0" smtClean="0">
              <a:solidFill>
                <a:srgbClr val="0000CC"/>
              </a:solidFill>
              <a:latin typeface="Monotype Corsiva" pitchFamily="66" charset="0"/>
            </a:endParaRPr>
          </a:p>
          <a:p>
            <a:r>
              <a:rPr lang="ru-RU" sz="2000" dirty="0" err="1" smtClean="0">
                <a:solidFill>
                  <a:srgbClr val="0000CC"/>
                </a:solidFill>
                <a:latin typeface="Monotype Corsiva" pitchFamily="66" charset="0"/>
              </a:rPr>
              <a:t>Струк</a:t>
            </a:r>
            <a:r>
              <a:rPr lang="ru-RU" sz="2000" dirty="0" smtClean="0">
                <a:solidFill>
                  <a:srgbClr val="0000CC"/>
                </a:solidFill>
                <a:latin typeface="Monotype Corsiva" pitchFamily="66" charset="0"/>
              </a:rPr>
              <a:t>  Елена Андреевна</a:t>
            </a:r>
            <a:endParaRPr lang="ru-RU" sz="2000" dirty="0">
              <a:solidFill>
                <a:srgbClr val="0000CC"/>
              </a:solidFill>
              <a:latin typeface="Monotype Corsiva" pitchFamily="66" charset="0"/>
            </a:endParaRPr>
          </a:p>
        </p:txBody>
      </p:sp>
      <p:pic>
        <p:nvPicPr>
          <p:cNvPr id="1026" name="Picture 2" descr="D:\Мои документы\МОИ РИСУНКИ\1327997045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32656"/>
            <a:ext cx="4320480" cy="3240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Задачи взаимодействия ДОУ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 с родителями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3786182" y="1643050"/>
            <a:ext cx="1500198" cy="1621350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300" b="1" u="sng" dirty="0" smtClean="0"/>
              <a:t>Цель педагогов </a:t>
            </a:r>
            <a:r>
              <a:rPr lang="ru-RU" sz="3300" b="1" dirty="0" smtClean="0"/>
              <a:t>– создать единое пространство развития ребенка в семье и ДОУ, сделать родителей участниками полноценного воспитательного процесса. Достичь высокого качества в развитии, полностью удовлетворить интересы родителей и детей, создать это единое пространство возможно при систематическом взаимодействии ДОУ и семьи. Успех в этом нелегком процессе воспитания полноценного человека зависит от уровня профессиональной компетентности педагогов и педагогической культуры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Принципы взаимодействия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000" b="1" dirty="0" smtClean="0"/>
              <a:t>     Позитивный настрой на общение является тем самым прочным фундаментом, на котором строится вся работа педагогов группы с родителями. В общении воспитателя с родителями не уместны категоричность, требовательный тон. Ведь любая прекрасно выстроенная администрацией детского сада модель взаимодействия с семьей останется «моделью на бумаге», если воспитатель не выработает для себя конкретных форм корректного обращения с родителями. Педагог общается с родителями ежедневно, и именно от него зависит, каким будет отношение семьи к детскому саду в целом. Ежедневное доброжелательное взаимодействие педагогов с родителями значит гораздо больше, чем отдельное хорошо проведенное мероприятие.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    Индивидуальный подход - необходим не только в работе с детьми, но и в работе с родителями. Воспитатель, общаясь с родителями, должен чувствовать ситуацию, настроение мамы или папы. Здесь и пригодится человеческое и педагогическое умение воспитателя успокоить родителя, посочувствовать и вместе подумать, как помочь ребенку в той или иной ситуации.</a:t>
            </a:r>
            <a:endParaRPr lang="ru-RU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Сотрудничество, а не наставничество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b="1" dirty="0" smtClean="0"/>
              <a:t>Современные мамы и папы в большинстве своем люди грамотные, осведомленные и, конечно, хорошо знающие, как им надо воспитывать своих собственных детей. Поэтому позиция наставления и простой пропаганды педагогических знаний сегодня вряд ли принесет положительные результаты. Гораздо эффективнее будут создание атмосферы взаимопомощи и поддержки семьи в сложных педагогических ситуациях, демонстрация заинтересованности коллектива детского сада разобраться в проблемах семьи и искреннее желание помочь.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2800" b="1" dirty="0" smtClean="0"/>
              <a:t>Любое, даже самое небольшое мероприятие по работе с родителями необходимо тщательно и серьезно готовить. Главное в этой работе - качество, а не количество отдельно взятых, не связанных между собой мероприятий. Слабое, плохо подготовленное родительское собрание или семинар могут негативно повлиять на положительный имидж учреждения в целом.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0"/>
          </a:xfrm>
        </p:spPr>
        <p:txBody>
          <a:bodyPr>
            <a:normAutofit fontScale="62500" lnSpcReduction="20000"/>
          </a:bodyPr>
          <a:lstStyle/>
          <a:p>
            <a:r>
              <a:rPr lang="ru-RU" sz="4000" b="1" dirty="0" smtClean="0"/>
              <a:t>Детский сад сегодня должен находиться в режиме развития, а не функционирования, представлять собой мобильную систему, быстро реагировать на изменения социального состава родителей, их образовательные потребности и воспитательные запросы. В зависимости от этого должны меняться формы и направления работы с семьей.</a:t>
            </a:r>
          </a:p>
          <a:p>
            <a:r>
              <a:rPr lang="ru-RU" sz="4000" b="1" dirty="0" smtClean="0"/>
              <a:t>Для того чтобы спланировать работу с родителями, надо хорошо знать родителей своих воспитанников.</a:t>
            </a:r>
          </a:p>
          <a:p>
            <a:pPr>
              <a:buNone/>
            </a:pPr>
            <a:r>
              <a:rPr lang="ru-RU" sz="4000" b="1" dirty="0" smtClean="0"/>
              <a:t>     Поэтому начинать необходимо с анализа социального состава родителей, их настроя и ожиданий от пребывания ребенка в детском саду. Проведение анкетирования, личных бесед на эту тему поможет правильно выстроить работу с родителями, сделать ее эффективной, подобрать интересные формы взаимодействия с семьей.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3266" y="285728"/>
            <a:ext cx="7329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Традиционные формы взаимодействия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476" y="142852"/>
            <a:ext cx="6817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Нетрадиционные формы взаимодействия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500034" y="128586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внимание!!!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5" descr="sd73_04_07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628800"/>
            <a:ext cx="3885082" cy="4176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Обязанности и ответственность педагогических работников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Осуществлять свою деятельность на высоком профессиональном уровне, обеспечивать в полном объёме реализацию утверждённой рабочей программы.</a:t>
            </a:r>
          </a:p>
          <a:p>
            <a:r>
              <a:rPr lang="ru-RU" b="1" dirty="0" smtClean="0"/>
              <a:t>Соблюдать правовые, нравственные и этические нормы, следовать требованиям профессиональной этики.</a:t>
            </a:r>
          </a:p>
          <a:p>
            <a:r>
              <a:rPr lang="ru-RU" b="1" dirty="0" smtClean="0"/>
              <a:t>Уважать честь и достоинство обучающихся и других участников образовательных отношений.</a:t>
            </a:r>
          </a:p>
          <a:p>
            <a:r>
              <a:rPr lang="ru-RU" b="1" dirty="0" smtClean="0"/>
              <a:t>Развивать у обучающихся познавательную активность, самостоятельность, инициативу, творческие способности, формировать культуру здорового и безопасного образа жизни.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264696"/>
          </a:xfrm>
        </p:spPr>
        <p:txBody>
          <a:bodyPr>
            <a:normAutofit fontScale="62500" lnSpcReduction="20000"/>
          </a:bodyPr>
          <a:lstStyle/>
          <a:p>
            <a:r>
              <a:rPr lang="ru-RU" sz="3800" b="1" dirty="0" smtClean="0"/>
              <a:t>Применять педагогически обоснованные и обеспечивающие высокое качество образования формы, методы обучения и воспитания.</a:t>
            </a:r>
          </a:p>
          <a:p>
            <a:r>
              <a:rPr lang="ru-RU" sz="3800" b="1" dirty="0" smtClean="0"/>
              <a:t>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ОВЗ, взаимодействовать при необходимость с медицинскими организациями.</a:t>
            </a:r>
          </a:p>
          <a:p>
            <a:r>
              <a:rPr lang="ru-RU" sz="3800" b="1" dirty="0" smtClean="0"/>
              <a:t>Систематически повышать свой профессиональный уровень.</a:t>
            </a:r>
          </a:p>
          <a:p>
            <a:r>
              <a:rPr lang="ru-RU" sz="3800" b="1" dirty="0" smtClean="0"/>
              <a:t>Проходить аттестацию на соответствие занимаемой должности в порядке, установленном законодательством об образовании.</a:t>
            </a:r>
          </a:p>
          <a:p>
            <a:r>
              <a:rPr lang="ru-RU" sz="3800" b="1" dirty="0" smtClean="0"/>
              <a:t>Проходить медицинские осмотры</a:t>
            </a:r>
          </a:p>
          <a:p>
            <a:r>
              <a:rPr lang="ru-RU" sz="3800" b="1" dirty="0" smtClean="0"/>
              <a:t>Соблюдать Устав организации, правила внутреннего трудового распорядка.</a:t>
            </a:r>
          </a:p>
          <a:p>
            <a:r>
              <a:rPr lang="ru-RU" sz="3800" b="1" dirty="0" smtClean="0"/>
              <a:t>Проходить обучение и проверку знаний в области охраны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Участники образовательного процесса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221825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Статья 44 Федерального закона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от 29.12.2012 г. № 273-ФЗ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«Об образовании в Российской Федерации»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b="1" dirty="0" smtClean="0"/>
              <a:t>    Родители (законные представители), несовершеннолетних обучающихся имеют преимущественное право на обучение и воспитание детей перед всеми другими лицами. Они обязаны заложить основы физического, нравственного и интеллектуального развития личности ребёнка.</a:t>
            </a:r>
            <a:endParaRPr lang="ru-RU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8326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2800" b="1" dirty="0" smtClean="0"/>
              <a:t>    Органы государственной власти и органы местного самоуправления, образовательные организации оказывают помощь родителям (законным представителям) несовершеннолетних обучающихся в воспитании детей, охране и укреплении их физического и психического здоровья и необходимой коррекции нарушений их развития.</a:t>
            </a:r>
            <a:endParaRPr lang="ru-RU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300" b="1" dirty="0" smtClean="0"/>
              <a:t>    </a:t>
            </a:r>
            <a:r>
              <a:rPr lang="ru-RU" sz="3300" b="1" u="sng" dirty="0" smtClean="0"/>
              <a:t>Семья</a:t>
            </a:r>
            <a:r>
              <a:rPr lang="ru-RU" sz="3300" b="1" dirty="0" smtClean="0"/>
              <a:t> - первоисточник и образец формирования межличностных отношений ребенка, а папа и мама - образцы для подражания. Не существует другого такого института, кроме института семьи, так точно предопределяющего закономерности формирования будущего человека. За поведенческими проблемами, особенностями детских взаимоотношений видны взрослые – их взгляды на мир, их позиции и поведенческие стереотипы. Родители, не владея в достаточной мере, знанием возрастных и индивидуальных особенностей развития ребенка, порой осуществляют воспитание ребенка вслепую, интуитивно. Все это не приносит желаемых результатов.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285720" y="285728"/>
          <a:ext cx="8715436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300" b="1" dirty="0" smtClean="0"/>
              <a:t>    </a:t>
            </a:r>
            <a:r>
              <a:rPr lang="ru-RU" sz="3300" b="1" u="sng" dirty="0" smtClean="0"/>
              <a:t>Задача детского сада </a:t>
            </a:r>
            <a:r>
              <a:rPr lang="ru-RU" sz="3300" b="1" dirty="0" smtClean="0"/>
              <a:t>«повернуться» лицом к семье, оказать ей педагогическую помощь, привлечь семью на свою сторону в плане единых подходов в воспитании ребёнка. Необходимо, чтобы детский сад и семья стали открытыми друг другу и помогли раскрытию способностей и возможностей ребёнка. При взаимодействии работы двух структур надо учитывать дифференцированный подход к каждой семье, учитывать социальный статус и микроклимат семьи, а также родительские запросы и степень заинтересованности родителей в воспитании своих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1007</Words>
  <Application>Microsoft Office PowerPoint</Application>
  <PresentationFormat>Экран (4:3)</PresentationFormat>
  <Paragraphs>71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РАБОТА  С  РОДИТЕЛЯМИ</vt:lpstr>
      <vt:lpstr>Обязанности и ответственность педагогических работников</vt:lpstr>
      <vt:lpstr>Слайд 3</vt:lpstr>
      <vt:lpstr>Участники образовательного процесса</vt:lpstr>
      <vt:lpstr>Статья 44 Федерального закона  от 29.12.2012 г. № 273-ФЗ  «Об образовании в Российской Федерации»</vt:lpstr>
      <vt:lpstr>Слайд 6</vt:lpstr>
      <vt:lpstr>Слайд 7</vt:lpstr>
      <vt:lpstr>Слайд 8</vt:lpstr>
      <vt:lpstr>Слайд 9</vt:lpstr>
      <vt:lpstr>Слайд 10</vt:lpstr>
      <vt:lpstr>Слайд 11</vt:lpstr>
      <vt:lpstr>Принципы взаимодействия</vt:lpstr>
      <vt:lpstr>Слайд 13</vt:lpstr>
      <vt:lpstr>Сотрудничество, а не наставничество</vt:lpstr>
      <vt:lpstr>Слайд 15</vt:lpstr>
      <vt:lpstr>Слайд 16</vt:lpstr>
      <vt:lpstr>Слайд 17</vt:lpstr>
      <vt:lpstr>Слайд 18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 С  РОДИТЕЛЯМИ</dc:title>
  <cp:lastModifiedBy>1</cp:lastModifiedBy>
  <cp:revision>9</cp:revision>
  <dcterms:modified xsi:type="dcterms:W3CDTF">2015-09-10T10:03:39Z</dcterms:modified>
</cp:coreProperties>
</file>