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5B0DB7-B9A0-406F-9CB3-052C34CD024E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C69989-C151-4C2A-9F6D-68AD0C9E8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31" r="3036"/>
          <a:stretch>
            <a:fillRect/>
          </a:stretch>
        </p:blipFill>
        <p:spPr bwMode="auto">
          <a:xfrm>
            <a:off x="500034" y="500063"/>
            <a:ext cx="8143932" cy="581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79828"/>
            <a:ext cx="8072494" cy="528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190" t="20500" r="22954" b="17825"/>
          <a:stretch>
            <a:fillRect/>
          </a:stretch>
        </p:blipFill>
        <p:spPr bwMode="auto">
          <a:xfrm>
            <a:off x="642911" y="976118"/>
            <a:ext cx="7858180" cy="495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4607" t="23221" r="22954" b="17825"/>
          <a:stretch>
            <a:fillRect/>
          </a:stretch>
        </p:blipFill>
        <p:spPr bwMode="auto">
          <a:xfrm>
            <a:off x="642910" y="1000108"/>
            <a:ext cx="792065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3079" t="17067" r="22954" b="18019"/>
          <a:stretch>
            <a:fillRect/>
          </a:stretch>
        </p:blipFill>
        <p:spPr bwMode="auto">
          <a:xfrm>
            <a:off x="642910" y="714356"/>
            <a:ext cx="79039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79493" cy="556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170" t="17067" r="21377" b="14094"/>
          <a:stretch>
            <a:fillRect/>
          </a:stretch>
        </p:blipFill>
        <p:spPr bwMode="auto">
          <a:xfrm>
            <a:off x="642910" y="642918"/>
            <a:ext cx="7858180" cy="550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47073" cy="56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079" t="17067" r="22954" b="21442"/>
          <a:stretch>
            <a:fillRect/>
          </a:stretch>
        </p:blipFill>
        <p:spPr bwMode="auto">
          <a:xfrm>
            <a:off x="571472" y="785794"/>
            <a:ext cx="8004541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551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558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rgbClr val="79CBDF"/>
      </a:dk1>
      <a:lt1>
        <a:sysClr val="window" lastClr="FFFFFF"/>
      </a:lt1>
      <a:dk2>
        <a:srgbClr val="FF9B4B"/>
      </a:dk2>
      <a:lt2>
        <a:srgbClr val="DEF5FA"/>
      </a:lt2>
      <a:accent1>
        <a:srgbClr val="2DA2BF"/>
      </a:accent1>
      <a:accent2>
        <a:srgbClr val="DA1F28"/>
      </a:accent2>
      <a:accent3>
        <a:srgbClr val="FF8119"/>
      </a:accent3>
      <a:accent4>
        <a:srgbClr val="39639D"/>
      </a:accent4>
      <a:accent5>
        <a:srgbClr val="00843C"/>
      </a:accent5>
      <a:accent6>
        <a:srgbClr val="DA1F28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ЛаПу</dc:creator>
  <cp:lastModifiedBy>ЛаПу</cp:lastModifiedBy>
  <cp:revision>7</cp:revision>
  <dcterms:created xsi:type="dcterms:W3CDTF">2015-05-29T19:03:35Z</dcterms:created>
  <dcterms:modified xsi:type="dcterms:W3CDTF">2015-05-29T19:24:51Z</dcterms:modified>
</cp:coreProperties>
</file>