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комбинированного вида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«Детский сад №9 «Созвездие»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916832"/>
            <a:ext cx="6480720" cy="37219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«Великий День Победы»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Дмитриева К.А., педагог-психолог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6534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b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тематическая выставка: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«Спасибо за победу</a:t>
            </a:r>
            <a:endParaRPr lang="ru-RU" sz="2500" dirty="0"/>
          </a:p>
        </p:txBody>
      </p:sp>
      <p:pic>
        <p:nvPicPr>
          <p:cNvPr id="6" name="Рисунок 5" descr="DSC_16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4464496" cy="3744416"/>
          </a:xfrm>
          <a:prstGeom prst="rect">
            <a:avLst/>
          </a:prstGeom>
        </p:spPr>
      </p:pic>
      <p:pic>
        <p:nvPicPr>
          <p:cNvPr id="7" name="Рисунок 6" descr="DSC_16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579" y="1772816"/>
            <a:ext cx="439892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конкурс чтецов: «Великий День Победы» среди воспитанников средних, старших и подготовительных групп</a:t>
            </a:r>
            <a:endParaRPr lang="ru-RU" sz="2500" dirty="0"/>
          </a:p>
        </p:txBody>
      </p:sp>
      <p:pic>
        <p:nvPicPr>
          <p:cNvPr id="4" name="Рисунок 3" descr="DSC_17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8712968" cy="470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конкурс чтецов: «Великий День Победы»</a:t>
            </a:r>
            <a:endParaRPr lang="ru-RU" sz="2500" dirty="0"/>
          </a:p>
        </p:txBody>
      </p:sp>
      <p:pic>
        <p:nvPicPr>
          <p:cNvPr id="4" name="Рисунок 3" descr="DSC_17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4392488" cy="4200128"/>
          </a:xfrm>
          <a:prstGeom prst="rect">
            <a:avLst/>
          </a:prstGeom>
        </p:spPr>
      </p:pic>
      <p:pic>
        <p:nvPicPr>
          <p:cNvPr id="5" name="Рисунок 4" descr="DSC_17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052736"/>
            <a:ext cx="4680520" cy="4104456"/>
          </a:xfrm>
          <a:prstGeom prst="rect">
            <a:avLst/>
          </a:prstGeom>
        </p:spPr>
      </p:pic>
      <p:pic>
        <p:nvPicPr>
          <p:cNvPr id="6" name="Рисунок 5" descr="DSC_17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4536504" cy="3336032"/>
          </a:xfrm>
          <a:prstGeom prst="rect">
            <a:avLst/>
          </a:prstGeom>
        </p:spPr>
      </p:pic>
      <p:pic>
        <p:nvPicPr>
          <p:cNvPr id="7" name="Рисунок 6" descr="DSC_17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84984"/>
            <a:ext cx="4824536" cy="333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конкурс чтецов: «Великий День Победы»</a:t>
            </a:r>
            <a:endParaRPr lang="ru-RU" sz="2500" dirty="0"/>
          </a:p>
        </p:txBody>
      </p:sp>
      <p:pic>
        <p:nvPicPr>
          <p:cNvPr id="4" name="Рисунок 3" descr="DSC_18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3078088" cy="5085184"/>
          </a:xfrm>
          <a:prstGeom prst="rect">
            <a:avLst/>
          </a:prstGeom>
        </p:spPr>
      </p:pic>
      <p:pic>
        <p:nvPicPr>
          <p:cNvPr id="5" name="Рисунок 4" descr="DSC_18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84784"/>
            <a:ext cx="3528392" cy="5112568"/>
          </a:xfrm>
          <a:prstGeom prst="rect">
            <a:avLst/>
          </a:prstGeom>
        </p:spPr>
      </p:pic>
      <p:pic>
        <p:nvPicPr>
          <p:cNvPr id="6" name="Рисунок 5" descr="DSC_18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080" y="1484784"/>
            <a:ext cx="370892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конкурс чтецов: «Великий День Победы»</a:t>
            </a:r>
            <a:endParaRPr lang="ru-RU" sz="2500" dirty="0"/>
          </a:p>
        </p:txBody>
      </p:sp>
      <p:pic>
        <p:nvPicPr>
          <p:cNvPr id="4" name="Рисунок 3" descr="DSC_18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3960440" cy="5517232"/>
          </a:xfrm>
          <a:prstGeom prst="rect">
            <a:avLst/>
          </a:prstGeom>
        </p:spPr>
      </p:pic>
      <p:pic>
        <p:nvPicPr>
          <p:cNvPr id="5" name="Рисунок 4" descr="DSC_18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052736"/>
            <a:ext cx="3528392" cy="5472608"/>
          </a:xfrm>
          <a:prstGeom prst="rect">
            <a:avLst/>
          </a:prstGeom>
        </p:spPr>
      </p:pic>
      <p:pic>
        <p:nvPicPr>
          <p:cNvPr id="6" name="Рисунок 5" descr="DSC_18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052736"/>
            <a:ext cx="3168352" cy="5544616"/>
          </a:xfrm>
          <a:prstGeom prst="rect">
            <a:avLst/>
          </a:prstGeom>
        </p:spPr>
      </p:pic>
      <p:pic>
        <p:nvPicPr>
          <p:cNvPr id="7" name="Рисунок 6" descr="DSC_18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052736"/>
            <a:ext cx="3203848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конкурс чтецов: «Великий День Победы»</a:t>
            </a:r>
            <a:endParaRPr lang="ru-RU" sz="2500" dirty="0"/>
          </a:p>
        </p:txBody>
      </p:sp>
      <p:pic>
        <p:nvPicPr>
          <p:cNvPr id="4" name="Рисунок 3" descr="DSC_18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067944" cy="5877272"/>
          </a:xfrm>
          <a:prstGeom prst="rect">
            <a:avLst/>
          </a:prstGeom>
        </p:spPr>
      </p:pic>
      <p:pic>
        <p:nvPicPr>
          <p:cNvPr id="5" name="Рисунок 4" descr="DSC_18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80728"/>
            <a:ext cx="4032448" cy="5877272"/>
          </a:xfrm>
          <a:prstGeom prst="rect">
            <a:avLst/>
          </a:prstGeom>
        </p:spPr>
      </p:pic>
      <p:pic>
        <p:nvPicPr>
          <p:cNvPr id="6" name="Рисунок 5" descr="DSC_187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8712968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Поздравление ветеранов</a:t>
            </a:r>
            <a:endParaRPr lang="ru-RU" sz="2500" dirty="0"/>
          </a:p>
        </p:txBody>
      </p:sp>
      <p:pic>
        <p:nvPicPr>
          <p:cNvPr id="4" name="Рисунок 3" descr="DSC_18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Поздравление ветеранов</a:t>
            </a:r>
            <a:endParaRPr lang="ru-RU" sz="2500" dirty="0"/>
          </a:p>
        </p:txBody>
      </p:sp>
      <p:pic>
        <p:nvPicPr>
          <p:cNvPr id="4" name="Рисунок 3" descr="DSC_18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2736"/>
            <a:ext cx="5472608" cy="5568280"/>
          </a:xfrm>
          <a:prstGeom prst="rect">
            <a:avLst/>
          </a:prstGeom>
        </p:spPr>
      </p:pic>
      <p:pic>
        <p:nvPicPr>
          <p:cNvPr id="5" name="Рисунок 4" descr="DSC_18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5112568" cy="556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Экскурсия в Сквер Победы</a:t>
            </a:r>
            <a:endParaRPr lang="ru-RU" sz="2500" dirty="0"/>
          </a:p>
        </p:txBody>
      </p:sp>
      <p:pic>
        <p:nvPicPr>
          <p:cNvPr id="6" name="Рисунок 5" descr="DSC_18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032448" cy="2592288"/>
          </a:xfrm>
          <a:prstGeom prst="rect">
            <a:avLst/>
          </a:prstGeom>
        </p:spPr>
      </p:pic>
      <p:pic>
        <p:nvPicPr>
          <p:cNvPr id="7" name="Рисунок 6" descr="DSC_18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3960440" cy="2592288"/>
          </a:xfrm>
          <a:prstGeom prst="rect">
            <a:avLst/>
          </a:prstGeom>
        </p:spPr>
      </p:pic>
      <p:pic>
        <p:nvPicPr>
          <p:cNvPr id="8" name="Рисунок 7" descr="DSC_18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3016"/>
            <a:ext cx="4067944" cy="3096344"/>
          </a:xfrm>
          <a:prstGeom prst="rect">
            <a:avLst/>
          </a:prstGeom>
        </p:spPr>
      </p:pic>
      <p:pic>
        <p:nvPicPr>
          <p:cNvPr id="9" name="Рисунок 8" descr="DSC_189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73016"/>
            <a:ext cx="3960440" cy="2975992"/>
          </a:xfrm>
          <a:prstGeom prst="rect">
            <a:avLst/>
          </a:prstGeom>
        </p:spPr>
      </p:pic>
      <p:pic>
        <p:nvPicPr>
          <p:cNvPr id="10" name="Рисунок 9" descr="DSC_190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980728"/>
            <a:ext cx="4572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Экскурсия в Сквер Победы</a:t>
            </a:r>
            <a:endParaRPr lang="ru-RU" sz="2500" dirty="0"/>
          </a:p>
        </p:txBody>
      </p:sp>
      <p:pic>
        <p:nvPicPr>
          <p:cNvPr id="11" name="Рисунок 10" descr="DSC_19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3816424" cy="3240360"/>
          </a:xfrm>
          <a:prstGeom prst="rect">
            <a:avLst/>
          </a:prstGeom>
        </p:spPr>
      </p:pic>
      <p:pic>
        <p:nvPicPr>
          <p:cNvPr id="12" name="Рисунок 11" descr="DSC_19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80728"/>
            <a:ext cx="4032448" cy="3240360"/>
          </a:xfrm>
          <a:prstGeom prst="rect">
            <a:avLst/>
          </a:prstGeom>
        </p:spPr>
      </p:pic>
      <p:pic>
        <p:nvPicPr>
          <p:cNvPr id="13" name="Рисунок 12" descr="DSC_19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233936"/>
            <a:ext cx="7416824" cy="362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Вид, тип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краткосрочный, творческий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дети, родители, воспитатели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воспитание гражданско-патриотических чувств у детей-дошкольников, воспитание чувства гордости за подвиг своего народа в Великой Отечественной войне, уважения к ветеранам.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реализации проекта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апрель – май 2015 года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ходе реализации проекта у детей сформировались: интерес к истории нашей страны; понятия «ветераны», «оборона», «захватчики», «фашисты», «фашистская Германия»; чувство гордости за свой народ и его боевые заслуги, уважение к защитникам Отечества, ветеранам Великой Отечественной войны.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- День Победы! Есть события и даты, которые глубоко отпечатались в истории всего человечества. О них пишут книги, сочиняют стихи и музыку. Главное же - о них помнят. И эта память передается из поколения в поколение и не дает померкнуть далеким дням и событиям. Одним из таких событий стала Великая Отечественная война нашего народа против фашисткой Германии. Память о ней должен сохранить каждый россиянин. В День Победы - 9 мая чтят память тех, кто погиб, и кланяются всем тем, кто остался в живых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93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91683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способствовать воспитанию у каждого ребенка нравственно-патриотических чувств к Родине, ветеранам войны, воинам российской армии.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воспитывать уважение и чувство благодарности ко всем, кто защищает родину;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навыки взаимоотношений со взрослыми;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способствовать развитию речи через выразительное чтение стихов, составление рассказов о ветеранах.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понимание важности праздника  «День Победы» в жизни российского человека;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создание поделок, стенгазет и рисунков об участниках ВОВ – близких и родных воспитанников, сотрудников ДОУ;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вовлечение родителей в педагогический процесс ДОУ, укрепление заинтересованности родителей в сотрудничестве с ДОУ;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повышение социальной компетентности дошкольников;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выставки   детского творчества ко Дню Победы;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проведение праздничных мероприятий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– актуальная проблема в условиях современной России.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его содержание, цели и задачи. Чувство любви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уже в дошкольном возрасте почувствовал личную ответственность за родную                        землю и ее будущее.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Современные дети не испытывают чувства гордости за свою Родину, за героев победителей в Великой Отечественной войне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Подготовительный этап – апрель 2015 года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 информации по проблеме. Подбор серии картинок.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" name="Рисунок 3" descr="infozis.ru_1210259871_9_ma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700808"/>
            <a:ext cx="2664295" cy="1691258"/>
          </a:xfrm>
          <a:prstGeom prst="rect">
            <a:avLst/>
          </a:prstGeom>
        </p:spPr>
      </p:pic>
      <p:pic>
        <p:nvPicPr>
          <p:cNvPr id="5" name="Рисунок 4" descr="0014-014-Vojna-19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00808"/>
            <a:ext cx="2664296" cy="1656184"/>
          </a:xfrm>
          <a:prstGeom prst="rect">
            <a:avLst/>
          </a:prstGeom>
        </p:spPr>
      </p:pic>
      <p:pic>
        <p:nvPicPr>
          <p:cNvPr id="6" name="Рисунок 5" descr="112798749_large_gallery_17_25_56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501008"/>
            <a:ext cx="5112568" cy="270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b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рисунков: «Дети России за мир»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" name="Рисунок 3" descr="DSC_16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464496" cy="2952328"/>
          </a:xfrm>
          <a:prstGeom prst="rect">
            <a:avLst/>
          </a:prstGeom>
        </p:spPr>
      </p:pic>
      <p:pic>
        <p:nvPicPr>
          <p:cNvPr id="5" name="Рисунок 4" descr="IMG_20150422_1538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01008"/>
            <a:ext cx="460851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2363-6da1007f9d7a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b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тематическая выставка: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«Спасибо за победу»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6" name="Рисунок 5" descr="DSC_16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44824"/>
            <a:ext cx="4139952" cy="4725144"/>
          </a:xfrm>
          <a:prstGeom prst="rect">
            <a:avLst/>
          </a:prstGeom>
        </p:spPr>
      </p:pic>
      <p:pic>
        <p:nvPicPr>
          <p:cNvPr id="7" name="Рисунок 6" descr="DSC_16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410445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207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бюджетное дошкольное образовательное учреждение комбинированного вида  «Детский сад №9 «Созвездие»</vt:lpstr>
      <vt:lpstr>Вид, тип проекта:                                 краткосрочный, творческий Участники проекта:                                   дети, родители, воспитатели  Цель: воспитание гражданско-патриотических чувств у детей-дошкольников, воспитание чувства гордости за подвиг своего народа в Великой Отечественной войне, уважения к ветеранам.        Время реализации проекта:                                     апрель – май 2015 года  </vt:lpstr>
      <vt:lpstr>  Задачи проекта: - способствовать воспитанию у каждого ребенка нравственно-патриотических чувств к Родине, ветеранам войны, воинам российской армии.  - воспитывать уважение и чувство благодарности ко всем, кто защищает родину; - развивать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навыки взаимоотношений со взрослыми; - способствовать развитию речи через выразительное чтение стихов, составление рассказов о ветеранах.   </vt:lpstr>
      <vt:lpstr>   Ожидаемые результаты: 1. понимание важности праздника  «День Победы» в жизни российского человека; 2. создание поделок, стенгазет и рисунков об участниках ВОВ – близких и родных воспитанников, сотрудников ДОУ; 3. вовлечение родителей в педагогический процесс ДОУ, укрепление заинтересованности родителей в сотрудничестве с ДОУ; 4. повышение социальной компетентности дошкольников; оформление выставки   детского творчества ко Дню Победы; 5. проведение праздничных мероприятий   </vt:lpstr>
      <vt:lpstr>   Актуальность проекта: Патриотическое воспитание дошкольников – актуальная проблема в условиях современной России.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его содержание, цели и задачи. Чувство любви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уже в дошкольном возрасте почувствовал личную ответственность за родную                        землю и ее будущее.    </vt:lpstr>
      <vt:lpstr> ПРОБЛЕМА: Современные дети не испытывают чувства гордости за свою Родину, за героев победителей в Великой Отечественной войне.   </vt:lpstr>
      <vt:lpstr> Этапы реализации проекта: Подготовительный этап – апрель 2015 года Сбор информации по проблеме. Подбор серии картинок.   </vt:lpstr>
      <vt:lpstr>  Продуктивная деятельность:  Конкурс рисунков: «Дети России за мир»  </vt:lpstr>
      <vt:lpstr>   Продуктивная деятельность:  тематическая выставка:  «Спасибо за победу»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комбинированного вида  «Детский сад №9 «Созвездие»</dc:title>
  <dc:creator>Дмитриевы</dc:creator>
  <cp:lastModifiedBy>Анна Ильинична</cp:lastModifiedBy>
  <cp:revision>18</cp:revision>
  <dcterms:created xsi:type="dcterms:W3CDTF">2015-05-24T18:36:42Z</dcterms:created>
  <dcterms:modified xsi:type="dcterms:W3CDTF">2015-09-04T13:27:59Z</dcterms:modified>
</cp:coreProperties>
</file>