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92AA-8B03-4600-85BA-7C6EADAC947E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2B-FFE0-4F15-8F2E-57BFBC2CA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2B-FFE0-4F15-8F2E-57BFBC2CAF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2B-FFE0-4F15-8F2E-57BFBC2CAF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A21FEC-EE44-4D16-A790-D7FCE2EF64E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8C7E49-E4D6-4138-A28D-9192D43AD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886700" cy="1063611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ГБОУ СОШ п.Просвет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структурное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подразделение «Детский  сад «Росинка»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886700" cy="4929222"/>
          </a:xfrm>
        </p:spPr>
        <p:txBody>
          <a:bodyPr/>
          <a:lstStyle/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Электронное дидактическое пособие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«Веселая восьмерка»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(для воспитанников подготовительной группы)</a:t>
            </a: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Разработали:</a:t>
            </a:r>
          </a:p>
          <a:p>
            <a:pPr algn="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Шилова Ольга Васильевна,</a:t>
            </a:r>
          </a:p>
          <a:p>
            <a:pPr algn="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воспитатель</a:t>
            </a:r>
          </a:p>
          <a:p>
            <a:pPr algn="r">
              <a:buNone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Какоша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Валентина Валерьевна</a:t>
            </a:r>
          </a:p>
          <a:p>
            <a:pPr algn="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воспитатель</a:t>
            </a:r>
          </a:p>
          <a:p>
            <a:pPr algn="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ГБОУ СОШ п. Просвет</a:t>
            </a:r>
          </a:p>
          <a:p>
            <a:pPr algn="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«Д.с. « Росинка»</a:t>
            </a:r>
          </a:p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Самара ,2015г.</a:t>
            </a:r>
          </a:p>
          <a:p>
            <a:pPr>
              <a:buNone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9144000" cy="381953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«ВЕСЕЛАЯ ВОСЬМЕРКА»</a:t>
            </a:r>
          </a:p>
          <a:p>
            <a:pPr algn="ctr">
              <a:buNone/>
            </a:pPr>
            <a:endParaRPr lang="ru-RU" sz="48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endParaRPr lang="ru-RU" sz="48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endParaRPr lang="ru-RU" sz="48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30966">
            <a:off x="1142976" y="500042"/>
            <a:ext cx="785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1285860"/>
            <a:ext cx="520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071942"/>
            <a:ext cx="434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 rot="19336847">
            <a:off x="7176476" y="4135436"/>
            <a:ext cx="895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 rot="1776859">
            <a:off x="4326540" y="782151"/>
            <a:ext cx="734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3500438"/>
            <a:ext cx="434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 rot="20451267">
            <a:off x="873440" y="4591406"/>
            <a:ext cx="662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 rot="19768982">
            <a:off x="7580961" y="186268"/>
            <a:ext cx="968408" cy="860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rumgazel-komik-rakas8k1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428604"/>
            <a:ext cx="4258387" cy="476329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if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2071678"/>
            <a:ext cx="2238375" cy="2143125"/>
          </a:xfrm>
        </p:spPr>
      </p:pic>
      <p:pic>
        <p:nvPicPr>
          <p:cNvPr id="5" name="Рисунок 4" descr="img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714752"/>
            <a:ext cx="1580896" cy="2382583"/>
          </a:xfrm>
          <a:prstGeom prst="rect">
            <a:avLst/>
          </a:prstGeom>
        </p:spPr>
      </p:pic>
      <p:pic>
        <p:nvPicPr>
          <p:cNvPr id="6" name="Рисунок 5" descr="nevalash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071942"/>
            <a:ext cx="1661972" cy="2214578"/>
          </a:xfrm>
          <a:prstGeom prst="rect">
            <a:avLst/>
          </a:prstGeom>
        </p:spPr>
      </p:pic>
      <p:pic>
        <p:nvPicPr>
          <p:cNvPr id="7" name="Рисунок 6" descr="YHM7Qa88j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0"/>
            <a:ext cx="2857520" cy="1474849"/>
          </a:xfrm>
          <a:prstGeom prst="rect">
            <a:avLst/>
          </a:prstGeom>
        </p:spPr>
      </p:pic>
      <p:pic>
        <p:nvPicPr>
          <p:cNvPr id="8" name="Рисунок 7" descr="31193_html_44a30e3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571480"/>
            <a:ext cx="2071702" cy="2017892"/>
          </a:xfrm>
          <a:prstGeom prst="rect">
            <a:avLst/>
          </a:prstGeom>
        </p:spPr>
      </p:pic>
      <p:pic>
        <p:nvPicPr>
          <p:cNvPr id="9" name="Рисунок 8" descr="muvfhu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1071546"/>
            <a:ext cx="1905000" cy="15144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49 -0.31435 L -0.01823 0.02199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734614.836727da.200x200o.d2c335c67a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3000396" cy="3000396"/>
          </a:xfrm>
          <a:prstGeom prst="rect">
            <a:avLst/>
          </a:prstGeom>
        </p:spPr>
      </p:pic>
      <p:pic>
        <p:nvPicPr>
          <p:cNvPr id="9" name="Рисунок 8" descr="circle-picture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3" y="2355116"/>
            <a:ext cx="2571768" cy="1773957"/>
          </a:xfrm>
          <a:prstGeom prst="rect">
            <a:avLst/>
          </a:prstGeom>
        </p:spPr>
      </p:pic>
      <p:pic>
        <p:nvPicPr>
          <p:cNvPr id="10" name="Рисунок 9" descr="vosmiugolni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199788"/>
            <a:ext cx="2357454" cy="2234553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>
            <a:off x="4643438" y="642918"/>
            <a:ext cx="1643074" cy="17145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857232"/>
            <a:ext cx="2000264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26c317d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2857520" cy="2857520"/>
          </a:xfrm>
        </p:spPr>
      </p:pic>
      <p:pic>
        <p:nvPicPr>
          <p:cNvPr id="11" name="Рисунок 10" descr="kinder_engli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496"/>
            <a:ext cx="2619142" cy="2619142"/>
          </a:xfrm>
          <a:prstGeom prst="rect">
            <a:avLst/>
          </a:prstGeom>
        </p:spPr>
      </p:pic>
      <p:pic>
        <p:nvPicPr>
          <p:cNvPr id="12" name="Рисунок 11" descr="grasshopper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2786058"/>
            <a:ext cx="1988170" cy="2033980"/>
          </a:xfrm>
          <a:prstGeom prst="rect">
            <a:avLst/>
          </a:prstGeom>
        </p:spPr>
      </p:pic>
      <p:pic>
        <p:nvPicPr>
          <p:cNvPr id="13" name="Рисунок 12" descr="post-279854-129072499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0"/>
            <a:ext cx="2571768" cy="2571768"/>
          </a:xfrm>
          <a:prstGeom prst="rect">
            <a:avLst/>
          </a:prstGeom>
        </p:spPr>
      </p:pic>
      <p:pic>
        <p:nvPicPr>
          <p:cNvPr id="14" name="Рисунок 13" descr="spider0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2786058"/>
            <a:ext cx="2686288" cy="24887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357562"/>
            <a:ext cx="7886700" cy="1325563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МОЛОДЦЫ!!!!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17iob3mptnk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1604" y="428604"/>
            <a:ext cx="6122012" cy="4351338"/>
          </a:xfr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57147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la-detej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dla-detej01</Template>
  <TotalTime>404</TotalTime>
  <Words>32</Words>
  <Application>Microsoft Office PowerPoint</Application>
  <PresentationFormat>Экран (4:3)</PresentationFormat>
  <Paragraphs>27</Paragraphs>
  <Slides>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dla-detej01</vt:lpstr>
      <vt:lpstr>ГБОУ СОШ п.Просвет  структурное подразделение «Детский  сад «Росинка»</vt:lpstr>
      <vt:lpstr>Слайд 2</vt:lpstr>
      <vt:lpstr>Слайд 3</vt:lpstr>
      <vt:lpstr>Слайд 4</vt:lpstr>
      <vt:lpstr>Слайд 5</vt:lpstr>
      <vt:lpstr>Слайд 6</vt:lpstr>
      <vt:lpstr>МОЛОДЦЫ!!!!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47</cp:revision>
  <dcterms:created xsi:type="dcterms:W3CDTF">2015-09-06T14:57:53Z</dcterms:created>
  <dcterms:modified xsi:type="dcterms:W3CDTF">2015-09-07T05:38:21Z</dcterms:modified>
</cp:coreProperties>
</file>