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1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44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2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63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6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9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F04A-AE45-4E7E-8456-6D82257890C0}" type="datetimeFigureOut">
              <a:rPr lang="ru-RU" smtClean="0"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09E5C-9A8C-4B8B-9D82-19B04B4DD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56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5469"/>
            <a:ext cx="8767948" cy="88456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Знакомство дошкольников с цветом и формой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8977" y="1911928"/>
            <a:ext cx="9622971" cy="8550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Для детей 4-5 лет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78774" y="5011387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209393" y="1615045"/>
            <a:ext cx="2165109" cy="144878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1942" y="3348844"/>
            <a:ext cx="198317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05795" y="3627913"/>
            <a:ext cx="1401289" cy="127066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11387" y="5925787"/>
            <a:ext cx="6453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Подготовила воспитатель детского сада №7 компенсирующего </a:t>
            </a:r>
          </a:p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ида (Центральный район СПб) </a:t>
            </a:r>
            <a:r>
              <a:rPr lang="ru-RU" dirty="0" err="1" smtClean="0">
                <a:solidFill>
                  <a:srgbClr val="7030A0"/>
                </a:solidFill>
              </a:rPr>
              <a:t>Зазерская</a:t>
            </a:r>
            <a:r>
              <a:rPr lang="ru-RU" dirty="0" smtClean="0">
                <a:solidFill>
                  <a:srgbClr val="7030A0"/>
                </a:solidFill>
              </a:rPr>
              <a:t> Елена Владимировна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2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8234" y="261257"/>
            <a:ext cx="7375566" cy="1429431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Синий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27661" y="4381994"/>
            <a:ext cx="1721923" cy="1555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круг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9584" y="2478973"/>
            <a:ext cx="1745672" cy="1525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квадрат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710" y="2648197"/>
            <a:ext cx="3146960" cy="1187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прямоугольник</a:t>
            </a:r>
            <a:endParaRPr lang="ru-RU" sz="32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805551" y="3206337"/>
            <a:ext cx="2393126" cy="2351313"/>
          </a:xfrm>
          <a:prstGeom prst="triangle">
            <a:avLst>
              <a:gd name="adj" fmla="val 47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т</a:t>
            </a:r>
            <a:r>
              <a:rPr lang="ru-RU" sz="2000" dirty="0" err="1" smtClean="0"/>
              <a:t>реуголь</a:t>
            </a:r>
            <a:r>
              <a:rPr lang="ru-RU" sz="2000" dirty="0" smtClean="0"/>
              <a:t>-</a:t>
            </a:r>
          </a:p>
          <a:p>
            <a:pPr algn="ctr"/>
            <a:r>
              <a:rPr lang="ru-RU" sz="2000" dirty="0" smtClean="0"/>
              <a:t>ник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981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0738" y="427512"/>
            <a:ext cx="27787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Жёлтый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2509" y="4560125"/>
            <a:ext cx="1781299" cy="16150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кккру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9751" y="5044481"/>
            <a:ext cx="1006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круг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3190" y="2042556"/>
            <a:ext cx="1757548" cy="1460664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41320" y="2542055"/>
            <a:ext cx="1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квадрат</a:t>
            </a:r>
            <a:endParaRPr lang="ru-RU" sz="24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92871" y="3816650"/>
            <a:ext cx="2434441" cy="2455661"/>
          </a:xfrm>
          <a:prstGeom prst="triangl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Треуголь</a:t>
            </a:r>
            <a:r>
              <a:rPr lang="ru-RU" sz="2000" dirty="0" smtClean="0">
                <a:solidFill>
                  <a:srgbClr val="002060"/>
                </a:solidFill>
              </a:rPr>
              <a:t>-ник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7312" y="1733325"/>
            <a:ext cx="4880758" cy="1793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прямоугольник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8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6348" y="593766"/>
            <a:ext cx="31293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Красный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9386" y="4132612"/>
            <a:ext cx="1840677" cy="1805051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круг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99461" y="2351394"/>
            <a:ext cx="2232561" cy="2006930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квадрат</a:t>
            </a:r>
            <a:endParaRPr lang="ru-RU" sz="3200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32022" y="3936669"/>
            <a:ext cx="3146960" cy="2582884"/>
          </a:xfrm>
          <a:prstGeom prst="triangle">
            <a:avLst>
              <a:gd name="adj" fmla="val 46641"/>
            </a:avLst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треугольник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468" y="1074876"/>
            <a:ext cx="3918857" cy="1698173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прямоугольник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4681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732" y="320634"/>
            <a:ext cx="43633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зелёный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15636" y="3426031"/>
            <a:ext cx="1638795" cy="163879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круг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5688" y="1428630"/>
            <a:ext cx="2012867" cy="173379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квадрат</a:t>
            </a:r>
            <a:endParaRPr lang="ru-RU" sz="2800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209802" y="3592285"/>
            <a:ext cx="2903518" cy="294508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треугольник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16437" y="2175531"/>
            <a:ext cx="4168239" cy="164832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прямоугольник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16217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48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Знакомство дошкольников с цветом и формой</vt:lpstr>
      <vt:lpstr>Синий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дошкольников с цветом и формой</dc:title>
  <dc:creator>Лена Теребова</dc:creator>
  <cp:lastModifiedBy>Лена Теребова</cp:lastModifiedBy>
  <cp:revision>11</cp:revision>
  <dcterms:created xsi:type="dcterms:W3CDTF">2015-09-06T16:18:26Z</dcterms:created>
  <dcterms:modified xsi:type="dcterms:W3CDTF">2015-09-07T14:19:20Z</dcterms:modified>
</cp:coreProperties>
</file>