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F04A-AE45-4E7E-8456-6D82257890C0}" type="datetimeFigureOut">
              <a:rPr lang="ru-RU" smtClean="0"/>
              <a:t>07.09.2015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9E5C-9A8C-4B8B-9D82-19B04B4DD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510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F04A-AE45-4E7E-8456-6D82257890C0}" type="datetimeFigureOut">
              <a:rPr lang="ru-RU" smtClean="0"/>
              <a:t>07.09.2015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9E5C-9A8C-4B8B-9D82-19B04B4DD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964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F04A-AE45-4E7E-8456-6D82257890C0}" type="datetimeFigureOut">
              <a:rPr lang="ru-RU" smtClean="0"/>
              <a:t>07.09.2015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9E5C-9A8C-4B8B-9D82-19B04B4DD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9953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F04A-AE45-4E7E-8456-6D82257890C0}" type="datetimeFigureOut">
              <a:rPr lang="ru-RU" smtClean="0"/>
              <a:t>07.09.2015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9E5C-9A8C-4B8B-9D82-19B04B4DD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1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F04A-AE45-4E7E-8456-6D82257890C0}" type="datetimeFigureOut">
              <a:rPr lang="ru-RU" smtClean="0"/>
              <a:t>07.09.2015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9E5C-9A8C-4B8B-9D82-19B04B4DD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9448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F04A-AE45-4E7E-8456-6D82257890C0}" type="datetimeFigureOut">
              <a:rPr lang="ru-RU" smtClean="0"/>
              <a:t>07.09.2015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9E5C-9A8C-4B8B-9D82-19B04B4DD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886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F04A-AE45-4E7E-8456-6D82257890C0}" type="datetimeFigureOut">
              <a:rPr lang="ru-RU" smtClean="0"/>
              <a:t>07.09.2015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9E5C-9A8C-4B8B-9D82-19B04B4DD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527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F04A-AE45-4E7E-8456-6D82257890C0}" type="datetimeFigureOut">
              <a:rPr lang="ru-RU" smtClean="0"/>
              <a:t>07.09.2015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9E5C-9A8C-4B8B-9D82-19B04B4DD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638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F04A-AE45-4E7E-8456-6D82257890C0}" type="datetimeFigureOut">
              <a:rPr lang="ru-RU" smtClean="0"/>
              <a:t>07.09.2015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9E5C-9A8C-4B8B-9D82-19B04B4DD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152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F04A-AE45-4E7E-8456-6D82257890C0}" type="datetimeFigureOut">
              <a:rPr lang="ru-RU" smtClean="0"/>
              <a:t>07.09.2015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9E5C-9A8C-4B8B-9D82-19B04B4DD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66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9F04A-AE45-4E7E-8456-6D82257890C0}" type="datetimeFigureOut">
              <a:rPr lang="ru-RU" smtClean="0"/>
              <a:t>07.09.2015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09E5C-9A8C-4B8B-9D82-19B04B4DD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793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9F04A-AE45-4E7E-8456-6D82257890C0}" type="datetimeFigureOut">
              <a:rPr lang="ru-RU" smtClean="0"/>
              <a:t>07.09.2015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09E5C-9A8C-4B8B-9D82-19B04B4DDAC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565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45469"/>
            <a:ext cx="8767948" cy="884567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7030A0"/>
                </a:solidFill>
              </a:rPr>
              <a:t>Знакомство дошкольников с цветом и формой</a:t>
            </a:r>
            <a:endParaRPr lang="ru-RU" sz="3200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8977" y="1911928"/>
            <a:ext cx="9622971" cy="855024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7030A0"/>
                </a:solidFill>
              </a:rPr>
              <a:t>Для детей 4-5 лет</a:t>
            </a: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878774" y="5011387"/>
            <a:ext cx="914400" cy="914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9209393" y="1615045"/>
            <a:ext cx="2165109" cy="1448789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481942" y="3348844"/>
            <a:ext cx="1983179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305795" y="3627913"/>
            <a:ext cx="1401289" cy="1270661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011387" y="5925787"/>
            <a:ext cx="6453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Подготовила воспитатель детского сада №7 компенсирующего </a:t>
            </a:r>
          </a:p>
          <a:p>
            <a:r>
              <a:rPr lang="ru-RU" dirty="0">
                <a:solidFill>
                  <a:srgbClr val="7030A0"/>
                </a:solidFill>
              </a:rPr>
              <a:t>в</a:t>
            </a:r>
            <a:r>
              <a:rPr lang="ru-RU" dirty="0" smtClean="0">
                <a:solidFill>
                  <a:srgbClr val="7030A0"/>
                </a:solidFill>
              </a:rPr>
              <a:t>ида (Центральный район СПб) </a:t>
            </a:r>
            <a:r>
              <a:rPr lang="ru-RU" dirty="0" err="1" smtClean="0">
                <a:solidFill>
                  <a:srgbClr val="7030A0"/>
                </a:solidFill>
              </a:rPr>
              <a:t>Зазерская</a:t>
            </a:r>
            <a:r>
              <a:rPr lang="ru-RU" dirty="0" smtClean="0">
                <a:solidFill>
                  <a:srgbClr val="7030A0"/>
                </a:solidFill>
              </a:rPr>
              <a:t> Елена Владимировна</a:t>
            </a:r>
            <a:endParaRPr lang="ru-RU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425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8234" y="261257"/>
            <a:ext cx="7375566" cy="1429431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0070C0"/>
                </a:solidFill>
              </a:rPr>
              <a:t>Синий</a:t>
            </a:r>
            <a:endParaRPr lang="ru-RU" sz="60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1127661" y="4381994"/>
            <a:ext cx="1721923" cy="15556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круг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849584" y="2478973"/>
            <a:ext cx="1745672" cy="15259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квадрат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647710" y="2648197"/>
            <a:ext cx="3146960" cy="1187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прямоугольник</a:t>
            </a:r>
            <a:endParaRPr lang="ru-RU" sz="3200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4805551" y="3206337"/>
            <a:ext cx="2393126" cy="2351313"/>
          </a:xfrm>
          <a:prstGeom prst="triangle">
            <a:avLst>
              <a:gd name="adj" fmla="val 470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/>
              <a:t>т</a:t>
            </a:r>
            <a:r>
              <a:rPr lang="ru-RU" sz="2000" dirty="0" err="1" smtClean="0"/>
              <a:t>реуголь</a:t>
            </a:r>
            <a:r>
              <a:rPr lang="ru-RU" sz="2000" dirty="0" smtClean="0"/>
              <a:t>-</a:t>
            </a:r>
          </a:p>
          <a:p>
            <a:pPr algn="ctr"/>
            <a:r>
              <a:rPr lang="ru-RU" sz="2000" dirty="0" smtClean="0"/>
              <a:t>ник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09815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20738" y="427512"/>
            <a:ext cx="277870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rgbClr val="FFFF00"/>
                </a:solidFill>
              </a:rPr>
              <a:t>Жёлтый</a:t>
            </a:r>
            <a:endParaRPr lang="ru-RU" sz="6000" dirty="0">
              <a:solidFill>
                <a:srgbClr val="FFFF00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32509" y="4560125"/>
            <a:ext cx="1781299" cy="161504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rgbClr val="FFFF00"/>
                </a:solidFill>
              </a:rPr>
              <a:t>кккру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9751" y="5044481"/>
            <a:ext cx="10068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/>
              <a:t>круг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63190" y="2042556"/>
            <a:ext cx="1757548" cy="1460664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541320" y="2542055"/>
            <a:ext cx="1401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квадрат</a:t>
            </a:r>
            <a:endParaRPr lang="ru-RU" sz="2400" b="1" dirty="0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4292871" y="3816650"/>
            <a:ext cx="2434441" cy="2455661"/>
          </a:xfrm>
          <a:prstGeom prst="triangle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err="1" smtClean="0">
                <a:solidFill>
                  <a:srgbClr val="002060"/>
                </a:solidFill>
              </a:rPr>
              <a:t>Треуголь</a:t>
            </a:r>
            <a:r>
              <a:rPr lang="ru-RU" sz="2000" dirty="0" smtClean="0">
                <a:solidFill>
                  <a:srgbClr val="002060"/>
                </a:solidFill>
              </a:rPr>
              <a:t>-ник</a:t>
            </a:r>
            <a:endParaRPr lang="ru-RU" sz="20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27312" y="1733325"/>
            <a:ext cx="4880758" cy="179317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прямоугольник</a:t>
            </a:r>
            <a:endParaRPr lang="ru-RU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585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86348" y="593766"/>
            <a:ext cx="312938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Красный</a:t>
            </a:r>
            <a:endParaRPr lang="ru-RU" sz="6000" b="1" dirty="0">
              <a:solidFill>
                <a:srgbClr val="FF0000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39386" y="4132612"/>
            <a:ext cx="1840677" cy="1805051"/>
          </a:xfrm>
          <a:prstGeom prst="ellipse">
            <a:avLst/>
          </a:prstGeom>
          <a:solidFill>
            <a:srgbClr val="FF000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круг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99461" y="2351394"/>
            <a:ext cx="2232561" cy="2006930"/>
          </a:xfrm>
          <a:prstGeom prst="rect">
            <a:avLst/>
          </a:prstGeom>
          <a:solidFill>
            <a:srgbClr val="FF0000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квадрат</a:t>
            </a:r>
            <a:endParaRPr lang="ru-RU" sz="3200" b="1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5332022" y="3936669"/>
            <a:ext cx="3146960" cy="2582884"/>
          </a:xfrm>
          <a:prstGeom prst="triangle">
            <a:avLst>
              <a:gd name="adj" fmla="val 46641"/>
            </a:avLst>
          </a:prstGeom>
          <a:solidFill>
            <a:srgbClr val="FF00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треугольник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956468" y="1074876"/>
            <a:ext cx="3918857" cy="1698173"/>
          </a:xfrm>
          <a:prstGeom prst="rect">
            <a:avLst/>
          </a:prstGeom>
          <a:solidFill>
            <a:srgbClr val="FF0000"/>
          </a:solidFill>
          <a:ln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прямоугольник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146814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30732" y="320634"/>
            <a:ext cx="43633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b="1" dirty="0" smtClean="0">
                <a:solidFill>
                  <a:srgbClr val="00B050"/>
                </a:solidFill>
              </a:rPr>
              <a:t>зелёный</a:t>
            </a:r>
            <a:endParaRPr lang="ru-RU" sz="6600" b="1" dirty="0">
              <a:solidFill>
                <a:srgbClr val="00B050"/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415636" y="3426031"/>
            <a:ext cx="1638795" cy="1638795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круг</a:t>
            </a:r>
            <a:endParaRPr lang="ru-RU" sz="32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15688" y="1428630"/>
            <a:ext cx="2012867" cy="1733798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квадрат</a:t>
            </a:r>
            <a:endParaRPr lang="ru-RU" sz="2800" b="1" dirty="0"/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4209802" y="3592285"/>
            <a:ext cx="2903518" cy="2945081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треугольник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16437" y="2175531"/>
            <a:ext cx="4168239" cy="1648324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прямоугольник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3162171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48</Words>
  <Application>Microsoft Office PowerPoint</Application>
  <PresentationFormat>Широкоэкранный</PresentationFormat>
  <Paragraphs>26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Знакомство дошкольников с цветом и формой</vt:lpstr>
      <vt:lpstr>Синий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Знакомство дошкольников с цветом и формой</dc:title>
  <dc:creator>Лена Теребова</dc:creator>
  <cp:lastModifiedBy>Лена Теребова</cp:lastModifiedBy>
  <cp:revision>11</cp:revision>
  <dcterms:created xsi:type="dcterms:W3CDTF">2015-09-06T16:18:26Z</dcterms:created>
  <dcterms:modified xsi:type="dcterms:W3CDTF">2015-09-07T14:19:20Z</dcterms:modified>
</cp:coreProperties>
</file>