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71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39FC-5F8B-479D-A405-1860B1DE701E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DFB9-A7AE-472C-B55C-05CD3E465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4;&#1085;&#1086;&#1075;&#1086;-&#1089;&#1082;&#1072;&#1079;&#1086;&#1082;.&#1088;&#1092;/Skazki/skazki-v-kartinkah/skazka-repka/skazka-repka_162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&#1084;&#1085;&#1086;&#1075;&#1086;-&#1089;&#1082;&#1072;&#1079;&#1086;&#1082;.&#1088;&#1092;/Skazki/skazki-v-kartinkah/skazka-repka/skazka-repka_16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5;&#1086;&#1075;&#1086;-&#1089;&#1082;&#1072;&#1079;&#1086;&#1082;.&#1088;&#1092;/Skazki/skazki-v-kartinkah/skazka-repka/skazka-repka_159.html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&#1084;&#1085;&#1086;&#1075;&#1086;-&#1089;&#1082;&#1072;&#1079;&#1086;&#1082;.&#1088;&#1092;/Skazki/skazki-v-kartinkah/skazka-repka/skazka-repka_161.html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6.html" TargetMode="External"/><Relationship Id="rId16" Type="http://schemas.openxmlformats.org/officeDocument/2006/relationships/hyperlink" Target="http://&#1084;&#1085;&#1086;&#1075;&#1086;-&#1089;&#1082;&#1072;&#1079;&#1086;&#1082;.&#1088;&#1092;/Skazki/skazki-v-kartinkah/skazka-repka/skazka-repka_16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4;&#1085;&#1086;&#1075;&#1086;-&#1089;&#1082;&#1072;&#1079;&#1086;&#1082;.&#1088;&#1092;/Skazki/skazki-v-kartinkah/skazka-repka/skazka-repka_158.html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&#1084;&#1085;&#1086;&#1075;&#1086;-&#1089;&#1082;&#1072;&#1079;&#1086;&#1082;.&#1088;&#1092;/Skazki/skazki-v-kartinkah/skazka-repka/skazka-repka_160.html" TargetMode="External"/><Relationship Id="rId4" Type="http://schemas.openxmlformats.org/officeDocument/2006/relationships/hyperlink" Target="http://&#1084;&#1085;&#1086;&#1075;&#1086;-&#1089;&#1082;&#1072;&#1079;&#1086;&#1082;.&#1088;&#1092;/Skazki/skazki-v-kartinkah/skazka-repka/skazka-repka_157.html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&#1084;&#1085;&#1086;&#1075;&#1086;-&#1089;&#1082;&#1072;&#1079;&#1086;&#1082;.&#1088;&#1092;/Skazki/skazki-v-kartinkah/skazka-repka/skazka-repka_162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0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1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2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3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5;&#1086;&#1075;&#1086;-&#1089;&#1082;&#1072;&#1079;&#1086;&#1082;.&#1088;&#1092;/Skazki/skazki-v-kartinkah/kurochka-ryaba/kurochka-ryaba_173.htm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&#1084;&#1085;&#1086;&#1075;&#1086;-&#1089;&#1082;&#1072;&#1079;&#1086;&#1082;.&#1088;&#1092;/Skazki/skazki-v-kartinkah/kurochka-ryaba/kurochka-ryaba_17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4;&#1085;&#1086;&#1075;&#1086;-&#1089;&#1082;&#1072;&#1079;&#1086;&#1082;.&#1088;&#1092;/Skazki/skazki-v-kartinkah/kurochka-ryaba/kurochka-ryaba_172.html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&#1084;&#1085;&#1086;&#1075;&#1086;-&#1089;&#1082;&#1072;&#1079;&#1086;&#1082;.&#1088;&#1092;/Skazki/skazki-v-kartinkah/kurochka-ryaba/kurochka-ryaba_174.html" TargetMode="External"/><Relationship Id="rId4" Type="http://schemas.openxmlformats.org/officeDocument/2006/relationships/hyperlink" Target="http://&#1084;&#1085;&#1086;&#1075;&#1086;-&#1089;&#1082;&#1072;&#1079;&#1086;&#1082;.&#1088;&#1092;/Skazki/skazki-v-kartinkah/kurochka-ryaba/kurochka-ryaba_171.html" TargetMode="Externa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6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7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4;&#1085;&#1086;&#1075;&#1086;-&#1089;&#1082;&#1072;&#1079;&#1086;&#1082;.&#1088;&#1092;/Skazki/skazki-v-kartinkah/skazka-repka/skazka-repka_159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&#1084;&#1085;&#1086;&#1075;&#1086;-&#1089;&#1082;&#1072;&#1079;&#1086;&#1082;.&#1088;&#1092;/Skazki/skazki-v-kartinkah/skazka-repka/skazka-repka_160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&#1084;&#1085;&#1086;&#1075;&#1086;-&#1089;&#1082;&#1072;&#1079;&#1086;&#1082;.&#1088;&#1092;/Skazki/skazki-v-kartinkah/skazka-repka/skazka-repka_161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Тренажёр по развитию речи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КАРТИНКАМ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 материале сказок «РЕПКА» и «КУРОЧКА РЯБА)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50405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КАРТИНКАМ 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картинкам преследует следующие цели: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выработать у ребенка понимание различных сюжетов, изображенных на картинках, отображающих знакомые детям явления и события;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выработать понимание сюжетного "рассказа" взрослого, иллюстрированного картинками;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вызывать активные высказывания детей - формировать умение отвечать на вопросы, "рассказывать"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по изображению, по вопросам и на память;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словарный запас ребенка, поощрять употребление всех частей речи;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приучать ребенка говорить распространенными и сложными фразами, правильно согласовывать слова во фразах;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правильно произносить звуки и слова;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эмоциональную выразительность голоса и умение слушать; 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умение самостоятельно пользоваться книжкой-картинкой: рассматривать изображения, "рассказывать" по ним, бережно, аккуратно относиться к книжкам, после занятий убирать их на место. </a:t>
            </a:r>
          </a:p>
          <a:p>
            <a:pPr algn="l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742469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>
            <a:hlinkClick r:id="rId4" action="ppaction://hlinksldjump"/>
          </p:cNvPr>
          <p:cNvSpPr/>
          <p:nvPr/>
        </p:nvSpPr>
        <p:spPr>
          <a:xfrm rot="572874">
            <a:off x="-37039" y="-16309"/>
            <a:ext cx="3788006" cy="217381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Картинка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Картинка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63966" cy="6858000"/>
          </a:xfrm>
          <a:prstGeom prst="rect">
            <a:avLst/>
          </a:prstGeom>
          <a:noFill/>
        </p:spPr>
      </p:pic>
      <p:pic>
        <p:nvPicPr>
          <p:cNvPr id="13" name="Picture 2" descr="Картинка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2" descr="Картинка 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2" descr="Картинка 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" descr="Картинка 7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2" descr="Картинка 8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00808"/>
            <a:ext cx="799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«КУРОЧКА РЯБА»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Каталог Мамино - Развитие - Курочка солнышко - Раннее Сказки - Статей ря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64904"/>
            <a:ext cx="3816424" cy="3757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 rot="21160348">
            <a:off x="893636" y="5358675"/>
            <a:ext cx="3667666" cy="1270625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5220072" y="5373216"/>
            <a:ext cx="3667666" cy="1270625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115616" y="908720"/>
            <a:ext cx="3456384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492925">
            <a:off x="323528" y="1340768"/>
            <a:ext cx="367240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558321" y="0"/>
            <a:ext cx="3672408" cy="13369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ятно 1 2">
            <a:hlinkClick r:id="rId4" action="ppaction://hlinksldjump"/>
          </p:cNvPr>
          <p:cNvSpPr/>
          <p:nvPr/>
        </p:nvSpPr>
        <p:spPr>
          <a:xfrm rot="21235464">
            <a:off x="74165" y="5163303"/>
            <a:ext cx="4283968" cy="16288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а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Картинка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Картинка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Картинка 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использования ресурса в процессе классной работы: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Запустить презентацию на компьютере или интерактивной доске;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Устно проговорить план работы над серией картинок (вспомнить правила составления рассказа по серии картинок);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Просмотреть слайды, на каждый из них составить предложение(я);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необходим повторный просмотр, то на последнем слайде серии картинок  с  закрытыми словами нужно нажать гиперссылку( облачко                или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трава               ), которая вернёт к первому изображению;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Проверка осуществляется посредством тех же изображений, но с открытым текстом.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898392">
            <a:off x="4894622" y="4225663"/>
            <a:ext cx="780462" cy="37031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>
            <a:hlinkClick r:id="rId2" action="ppaction://hlinksldjump"/>
          </p:cNvPr>
          <p:cNvSpPr/>
          <p:nvPr/>
        </p:nvSpPr>
        <p:spPr>
          <a:xfrm rot="21235464">
            <a:off x="1427458" y="4485503"/>
            <a:ext cx="940930" cy="49987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75656" y="1628800"/>
            <a:ext cx="6336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«РЕПКА»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Средства исламе и мусульман Воспитания - Исламский Форум. В Ислам интересующихся Дл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572000" cy="3314700"/>
          </a:xfrm>
          <a:prstGeom prst="rect">
            <a:avLst/>
          </a:prstGeom>
          <a:solidFill>
            <a:srgbClr val="FFFF00">
              <a:alpha val="0"/>
            </a:srgbClr>
          </a:solidFill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898392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а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21438765">
            <a:off x="37160" y="93082"/>
            <a:ext cx="4010103" cy="1679255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6396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987484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433984">
            <a:off x="-19591" y="68351"/>
            <a:ext cx="3718092" cy="1937545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833770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275137">
            <a:off x="-50023" y="106180"/>
            <a:ext cx="4010103" cy="21101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231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Тренажёр по развитию речи СОСТАВЛЕНИЕ РАССКАЗА ПО КАРТИНКАМ (на материале сказок «РЕПКА» и «КУРОЧКА РЯБА)</vt:lpstr>
      <vt:lpstr>Алгоритм использования ресурса в процессе классной работы: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User</cp:lastModifiedBy>
  <cp:revision>8</cp:revision>
  <dcterms:created xsi:type="dcterms:W3CDTF">2014-08-26T16:05:05Z</dcterms:created>
  <dcterms:modified xsi:type="dcterms:W3CDTF">2015-07-09T02:14:58Z</dcterms:modified>
</cp:coreProperties>
</file>