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9" r:id="rId4"/>
    <p:sldId id="261" r:id="rId5"/>
    <p:sldId id="262" r:id="rId6"/>
    <p:sldId id="260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C765-4D48-4784-8E97-2EF404316DC4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A028D-03AA-42AC-A673-81D8E9B981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A028D-03AA-42AC-A673-81D8E9B981A3}" type="slidenum">
              <a:rPr lang="ru-RU" smtClean="0"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0A028D-03AA-42AC-A673-81D8E9B981A3}" type="slidenum">
              <a:rPr lang="ru-RU" smtClean="0"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98AF6-3B3A-492C-BF6B-3FD511B8DF3D}" type="datetimeFigureOut">
              <a:rPr lang="ru-RU" smtClean="0"/>
              <a:t>07.09.2015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6BDDE2-5D3F-46CF-8D26-510475E4293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268760"/>
            <a:ext cx="8409384" cy="4204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60648"/>
            <a:ext cx="7802835" cy="634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63888" y="3645024"/>
            <a:ext cx="5122912" cy="2481139"/>
          </a:xfrm>
        </p:spPr>
        <p:txBody>
          <a:bodyPr/>
          <a:lstStyle/>
          <a:p>
            <a:r>
              <a:rPr lang="ru-RU" dirty="0" smtClean="0"/>
              <a:t> 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8640"/>
            <a:ext cx="7416824" cy="632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188640"/>
            <a:ext cx="7344816" cy="6277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446" y="404664"/>
            <a:ext cx="8782050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3" y="260648"/>
            <a:ext cx="8173273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305059"/>
            <a:ext cx="7488832" cy="6292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174" y="404664"/>
            <a:ext cx="8184290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13</Words>
  <Application>Microsoft Office PowerPoint</Application>
  <PresentationFormat>Экран (4:3)</PresentationFormat>
  <Paragraphs>13</Paragraphs>
  <Slides>8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.</vt:lpstr>
      <vt:lpstr> </vt:lpstr>
      <vt:lpstr>.</vt:lpstr>
      <vt:lpstr>.</vt:lpstr>
      <vt:lpstr>.</vt:lpstr>
      <vt:lpstr>.</vt:lpstr>
      <vt:lpstr>.</vt:lpstr>
      <vt:lpstr>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Арам</dc:creator>
  <cp:lastModifiedBy>Арам</cp:lastModifiedBy>
  <cp:revision>1</cp:revision>
  <dcterms:created xsi:type="dcterms:W3CDTF">2015-09-07T18:58:18Z</dcterms:created>
  <dcterms:modified xsi:type="dcterms:W3CDTF">2015-09-07T19:07:54Z</dcterms:modified>
</cp:coreProperties>
</file>