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59" r:id="rId3"/>
    <p:sldId id="264" r:id="rId4"/>
    <p:sldId id="258" r:id="rId5"/>
    <p:sldId id="263" r:id="rId6"/>
    <p:sldId id="265" r:id="rId7"/>
    <p:sldId id="261" r:id="rId8"/>
    <p:sldId id="260" r:id="rId9"/>
    <p:sldId id="25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3977331-AF65-7641-9C07-DCCFF3038258}" type="datetimeFigureOut">
              <a:rPr lang="ru-RU" smtClean="0"/>
              <a:t>21.06.15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DE127E1-9556-3A41-BDA1-2BB947C4665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469436"/>
            <a:ext cx="9290203" cy="1815484"/>
          </a:xfrm>
        </p:spPr>
        <p:txBody>
          <a:bodyPr/>
          <a:lstStyle/>
          <a:p>
            <a:r>
              <a:rPr lang="ru-RU" sz="2000" dirty="0" smtClean="0">
                <a:latin typeface="Charcoal CY"/>
                <a:cs typeface="Charcoal CY"/>
              </a:rPr>
              <a:t>ФИЗКУЛЬТУРНОЕ РАЗВЛЕЧЕНИЕ </a:t>
            </a:r>
            <a:br>
              <a:rPr lang="ru-RU" sz="2000" dirty="0" smtClean="0">
                <a:latin typeface="Charcoal CY"/>
                <a:cs typeface="Charcoal CY"/>
              </a:rPr>
            </a:br>
            <a:r>
              <a:rPr lang="ru-RU" sz="2000" dirty="0" smtClean="0">
                <a:latin typeface="Charcoal CY"/>
                <a:cs typeface="Charcoal CY"/>
              </a:rPr>
              <a:t>ДЛЯ ДЕТЕЙ СТАРШЕГО ДОШКОЛЬНОГО ВОЗРАСТА </a:t>
            </a:r>
            <a:br>
              <a:rPr lang="ru-RU" sz="2000" dirty="0" smtClean="0">
                <a:latin typeface="Charcoal CY"/>
                <a:cs typeface="Charcoal CY"/>
              </a:rPr>
            </a:br>
            <a:r>
              <a:rPr lang="ru-RU" sz="3200" dirty="0" smtClean="0">
                <a:latin typeface="Charcoal CY"/>
                <a:cs typeface="Charcoal CY"/>
              </a:rPr>
              <a:t>«Веселые парочки»</a:t>
            </a:r>
            <a:endParaRPr lang="ru-RU" sz="3200" dirty="0">
              <a:latin typeface="Charcoal CY"/>
              <a:cs typeface="Charcoal CY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413" y="5815617"/>
            <a:ext cx="4861587" cy="103611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Charcoal CY"/>
                <a:cs typeface="Charcoal CY"/>
              </a:rPr>
              <a:t>Инструктор по физической культуре Денисова Жанна Геннадьевна </a:t>
            </a:r>
          </a:p>
          <a:p>
            <a:pPr algn="r"/>
            <a:r>
              <a:rPr lang="ru-RU" dirty="0" smtClean="0">
                <a:latin typeface="Charcoal CY"/>
                <a:cs typeface="Charcoal CY"/>
              </a:rPr>
              <a:t>МБДОУ №37 «Ягодка</a:t>
            </a:r>
            <a:r>
              <a:rPr lang="ru-RU" dirty="0" smtClean="0"/>
              <a:t>»</a:t>
            </a:r>
          </a:p>
          <a:p>
            <a:pPr algn="r"/>
            <a:r>
              <a:rPr lang="ru-RU" dirty="0" smtClean="0">
                <a:latin typeface="Charcoal CY"/>
                <a:cs typeface="Charcoal CY"/>
              </a:rPr>
              <a:t>Г. Кировск</a:t>
            </a:r>
            <a:endParaRPr lang="ru-RU" dirty="0">
              <a:latin typeface="Charcoal CY"/>
              <a:cs typeface="Charcoal CY"/>
            </a:endParaRPr>
          </a:p>
        </p:txBody>
      </p:sp>
      <p:pic>
        <p:nvPicPr>
          <p:cNvPr id="4" name="Изображение 3" descr="518961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56" y="2450919"/>
            <a:ext cx="4600437" cy="30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b="7331"/>
          <a:stretch>
            <a:fillRect/>
          </a:stretch>
        </p:blipFill>
        <p:spPr>
          <a:xfrm>
            <a:off x="959252" y="40341"/>
            <a:ext cx="7570787" cy="4289611"/>
          </a:xfrm>
        </p:spPr>
      </p:pic>
      <p:sp>
        <p:nvSpPr>
          <p:cNvPr id="3" name="TextBox 2"/>
          <p:cNvSpPr txBox="1"/>
          <p:nvPr/>
        </p:nvSpPr>
        <p:spPr>
          <a:xfrm>
            <a:off x="1203047" y="4528827"/>
            <a:ext cx="7159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Результатом мероприятия считаю создание комфортной эмоционально-психологической атмосферы , выработанное чувство гордости </a:t>
            </a:r>
            <a:r>
              <a:rPr lang="ru-RU" sz="2400" smtClean="0"/>
              <a:t>у детей </a:t>
            </a:r>
            <a:r>
              <a:rPr lang="ru-RU" sz="2400" dirty="0" smtClean="0"/>
              <a:t>от участия в мероприятии и хорошие результаты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507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162" y="3119870"/>
            <a:ext cx="7570787" cy="4289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Дети играют и соревнуются в парах. Для обозначения пар у детей на груди кружки определенного цвета. За правильно выполненное задание «парочкам» дается медаль того же цвета. Побеждает «парочка» набравшая большее количество медалек.</a:t>
            </a:r>
          </a:p>
        </p:txBody>
      </p:sp>
      <p:pic>
        <p:nvPicPr>
          <p:cNvPr id="4" name="Изображение 3" descr="259d3899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98" y="0"/>
            <a:ext cx="4611684" cy="33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5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Гармонизация отношений между детьми достигается по средствам установления эмоционального контакта, выполнением физических упражнений в паре.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9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477722" y="488093"/>
            <a:ext cx="7570787" cy="895505"/>
          </a:xfrm>
        </p:spPr>
        <p:txBody>
          <a:bodyPr/>
          <a:lstStyle/>
          <a:p>
            <a:r>
              <a:rPr lang="ru-RU" dirty="0"/>
              <a:t>Задачи 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7095" y="1608087"/>
            <a:ext cx="7570787" cy="42896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cs typeface="Charcoal CY"/>
              </a:rPr>
              <a:t>-закрепить умения детей действовать в паре</a:t>
            </a:r>
            <a:endParaRPr lang="ru-RU" sz="2400" dirty="0">
              <a:cs typeface="Charcoal CY"/>
            </a:endParaRPr>
          </a:p>
          <a:p>
            <a:r>
              <a:rPr lang="ru-RU" sz="2400" dirty="0" smtClean="0">
                <a:cs typeface="Charcoal CY"/>
              </a:rPr>
              <a:t>-упражнять в умении владеть элементами футбола, волейбола и хоккея</a:t>
            </a:r>
          </a:p>
          <a:p>
            <a:r>
              <a:rPr lang="ru-RU" sz="2400" dirty="0" smtClean="0">
                <a:cs typeface="Charcoal CY"/>
              </a:rPr>
              <a:t>-выполнять правила ловли, удержания и передачи мяча</a:t>
            </a:r>
          </a:p>
          <a:p>
            <a:r>
              <a:rPr lang="ru-RU" sz="2400" dirty="0" smtClean="0">
                <a:cs typeface="Charcoal CY"/>
              </a:rPr>
              <a:t>-развивать внимание, ловкость  и ориентировку в пространстве</a:t>
            </a:r>
          </a:p>
          <a:p>
            <a:r>
              <a:rPr lang="ru-RU" sz="2400" dirty="0" smtClean="0">
                <a:cs typeface="Charcoal CY"/>
              </a:rPr>
              <a:t>-укреплять у детей мышцы рук и плечевого пояса</a:t>
            </a:r>
          </a:p>
          <a:p>
            <a:endParaRPr lang="ru-RU" dirty="0"/>
          </a:p>
        </p:txBody>
      </p:sp>
      <p:pic>
        <p:nvPicPr>
          <p:cNvPr id="4" name="Изображение 3" descr="8b5c4181106413f784d71a5adbbdfc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29" y="5755038"/>
            <a:ext cx="1254671" cy="1236654"/>
          </a:xfrm>
          <a:prstGeom prst="rect">
            <a:avLst/>
          </a:prstGeom>
        </p:spPr>
      </p:pic>
      <p:pic>
        <p:nvPicPr>
          <p:cNvPr id="5" name="Изображение 4" descr="220px-Basket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07" y="-385988"/>
            <a:ext cx="2227701" cy="2227701"/>
          </a:xfrm>
          <a:prstGeom prst="rect">
            <a:avLst/>
          </a:prstGeom>
        </p:spPr>
      </p:pic>
      <p:pic>
        <p:nvPicPr>
          <p:cNvPr id="7" name="Изображение 6" descr="скачанные файлы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0044"/>
            <a:ext cx="1615052" cy="16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pic>
        <p:nvPicPr>
          <p:cNvPr id="4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773"/>
          <a:stretch>
            <a:fillRect/>
          </a:stretch>
        </p:blipFill>
        <p:spPr>
          <a:xfrm>
            <a:off x="2138752" y="4250888"/>
            <a:ext cx="4327632" cy="2452039"/>
          </a:xfrm>
        </p:spPr>
      </p:pic>
      <p:sp>
        <p:nvSpPr>
          <p:cNvPr id="7" name="TextBox 6"/>
          <p:cNvSpPr txBox="1"/>
          <p:nvPr/>
        </p:nvSpPr>
        <p:spPr>
          <a:xfrm>
            <a:off x="1570647" y="1988674"/>
            <a:ext cx="6182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harcoal CY"/>
                <a:cs typeface="Charcoal CY"/>
              </a:rPr>
              <a:t>-Волейбольная сетка</a:t>
            </a:r>
          </a:p>
          <a:p>
            <a:r>
              <a:rPr lang="ru-RU" sz="2400" dirty="0" smtClean="0">
                <a:latin typeface="Charcoal CY"/>
                <a:cs typeface="Charcoal CY"/>
              </a:rPr>
              <a:t>-Мячи средних размеров по количеству детей</a:t>
            </a:r>
          </a:p>
          <a:p>
            <a:r>
              <a:rPr lang="ru-RU" sz="2400" dirty="0" smtClean="0">
                <a:latin typeface="Charcoal CY"/>
                <a:cs typeface="Charcoal CY"/>
              </a:rPr>
              <a:t>-Клюшки</a:t>
            </a:r>
          </a:p>
          <a:p>
            <a:r>
              <a:rPr lang="ru-RU" sz="2400" dirty="0" smtClean="0">
                <a:latin typeface="Charcoal CY"/>
                <a:cs typeface="Charcoal CY"/>
              </a:rPr>
              <a:t>-Обручи</a:t>
            </a:r>
            <a:endParaRPr lang="ru-RU" sz="2400" dirty="0">
              <a:latin typeface="Charcoal CY"/>
              <a:cs typeface="Charcoal CY"/>
            </a:endParaRPr>
          </a:p>
        </p:txBody>
      </p:sp>
    </p:spTree>
    <p:extLst>
      <p:ext uri="{BB962C8B-B14F-4D97-AF65-F5344CB8AC3E}">
        <p14:creationId xmlns:p14="http://schemas.microsoft.com/office/powerpoint/2010/main" val="266299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728357" y="57053"/>
            <a:ext cx="7570787" cy="1411941"/>
          </a:xfrm>
        </p:spPr>
        <p:txBody>
          <a:bodyPr/>
          <a:lstStyle/>
          <a:p>
            <a:r>
              <a:rPr lang="ru-RU" dirty="0" smtClean="0"/>
              <a:t>Ход: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2558"/>
            <a:ext cx="7570787" cy="42896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Готовясь к двигательно-игровой деятельности и физической нагрузке дети выполняют упражнения в парах под песню «Вместе весело шагать» (музыка </a:t>
            </a:r>
            <a:r>
              <a:rPr lang="ru-RU" sz="2400" dirty="0" err="1"/>
              <a:t>В</a:t>
            </a:r>
            <a:r>
              <a:rPr lang="ru-RU" sz="2400" dirty="0" err="1" smtClean="0"/>
              <a:t>.Шаинского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1) Дети выполняют упражнение тачка. Партнеры меняются ролями, упражнение повторяется.</a:t>
            </a:r>
          </a:p>
          <a:p>
            <a:r>
              <a:rPr lang="ru-RU" sz="2400" dirty="0" smtClean="0"/>
              <a:t>2)Перекидывание мяча друг другу через волейбольную сетку (высота 1,5 метра)</a:t>
            </a:r>
          </a:p>
        </p:txBody>
      </p:sp>
      <p:pic>
        <p:nvPicPr>
          <p:cNvPr id="5" name="Изображение 4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28" y="3943924"/>
            <a:ext cx="2689273" cy="29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6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«Чья пара быстрей»</a:t>
            </a:r>
            <a:endParaRPr lang="ru-RU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b="7415"/>
          <a:stretch>
            <a:fillRect/>
          </a:stretch>
        </p:blipFill>
        <p:spPr>
          <a:xfrm>
            <a:off x="1207905" y="1585975"/>
            <a:ext cx="6895960" cy="3907254"/>
          </a:xfrm>
        </p:spPr>
      </p:pic>
      <p:sp>
        <p:nvSpPr>
          <p:cNvPr id="6" name="TextBox 5"/>
          <p:cNvSpPr txBox="1"/>
          <p:nvPr/>
        </p:nvSpPr>
        <p:spPr>
          <a:xfrm>
            <a:off x="1370138" y="5692990"/>
            <a:ext cx="673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Находясь в обруче, дети боковым галопом бегут до поворотной стойки и обратно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6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«Веселый мяч»</a:t>
            </a:r>
            <a:endParaRPr lang="ru-RU" dirty="0"/>
          </a:p>
        </p:txBody>
      </p:sp>
      <p:pic>
        <p:nvPicPr>
          <p:cNvPr id="4" name="Содержимое 3" descr="Без заголовка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" b="7462"/>
          <a:stretch>
            <a:fillRect/>
          </a:stretch>
        </p:blipFill>
        <p:spPr>
          <a:xfrm>
            <a:off x="1420265" y="1644585"/>
            <a:ext cx="6199040" cy="3512379"/>
          </a:xfrm>
        </p:spPr>
      </p:pic>
      <p:sp>
        <p:nvSpPr>
          <p:cNvPr id="5" name="TextBox 4"/>
          <p:cNvSpPr txBox="1"/>
          <p:nvPr/>
        </p:nvSpPr>
        <p:spPr>
          <a:xfrm>
            <a:off x="969122" y="5380672"/>
            <a:ext cx="6833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 выполняют задание с мячом, стараясь не потерять мяч. Выигрывают пары, сделавшие больше всего удачных передач.</a:t>
            </a:r>
          </a:p>
          <a:p>
            <a:pPr algn="ctr"/>
            <a:r>
              <a:rPr lang="ru-RU" dirty="0" smtClean="0"/>
              <a:t>-перебрасывание мяча руг другу после ведения</a:t>
            </a:r>
          </a:p>
          <a:p>
            <a:pPr algn="ctr"/>
            <a:r>
              <a:rPr lang="ru-RU" dirty="0" smtClean="0"/>
              <a:t>-передача мяча ногами</a:t>
            </a:r>
          </a:p>
          <a:p>
            <a:pPr algn="ctr"/>
            <a:r>
              <a:rPr lang="ru-RU" dirty="0" smtClean="0"/>
              <a:t>-передача мяча клюшками</a:t>
            </a:r>
          </a:p>
        </p:txBody>
      </p:sp>
    </p:spTree>
    <p:extLst>
      <p:ext uri="{BB962C8B-B14F-4D97-AF65-F5344CB8AC3E}">
        <p14:creationId xmlns:p14="http://schemas.microsoft.com/office/powerpoint/2010/main" val="33556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Попляши, покружись, самым ловким окажись</a:t>
            </a:r>
            <a:endParaRPr lang="ru-RU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14623"/>
          <a:stretch>
            <a:fillRect/>
          </a:stretch>
        </p:blipFill>
        <p:spPr>
          <a:xfrm>
            <a:off x="499848" y="1604308"/>
            <a:ext cx="7863101" cy="3701039"/>
          </a:xfrm>
        </p:spPr>
      </p:pic>
      <p:sp>
        <p:nvSpPr>
          <p:cNvPr id="5" name="TextBox 4"/>
          <p:cNvSpPr txBox="1"/>
          <p:nvPr/>
        </p:nvSpPr>
        <p:spPr>
          <a:xfrm>
            <a:off x="499848" y="5548234"/>
            <a:ext cx="786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сигналу « пляшем» – дети </a:t>
            </a:r>
            <a:r>
              <a:rPr lang="ru-RU" dirty="0" err="1" smtClean="0"/>
              <a:t>присядают</a:t>
            </a:r>
            <a:r>
              <a:rPr lang="ru-RU" dirty="0" smtClean="0"/>
              <a:t> и приплясывают, « кружимся» – кружатся в парах, «стой» – останавливаются, продолжая держаться за руки, стоят на одной ноге отведя другую назад.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25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нфузия">
  <a:themeElements>
    <a:clrScheme name="Инфузия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Инфузия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Инфузия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Инфузия.thmx</Template>
  <TotalTime>119</TotalTime>
  <Words>317</Words>
  <Application>Microsoft Macintosh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Инфузия</vt:lpstr>
      <vt:lpstr>ФИЗКУЛЬТУРНОЕ РАЗВЛЕЧЕНИЕ  ДЛЯ ДЕТЕЙ СТАРШЕГО ДОШКОЛЬНОГО ВОЗРАСТА  «Веселые парочки»</vt:lpstr>
      <vt:lpstr>Презентация PowerPoint</vt:lpstr>
      <vt:lpstr>Презентация PowerPoint</vt:lpstr>
      <vt:lpstr>Задачи : </vt:lpstr>
      <vt:lpstr>Оборудование:</vt:lpstr>
      <vt:lpstr>Ход:</vt:lpstr>
      <vt:lpstr>«Чья пара быстрей»</vt:lpstr>
      <vt:lpstr>«Веселый мяч»</vt:lpstr>
      <vt:lpstr>Попляши, покружись, самым ловким окажись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ФИЗКУЛЬТУРНОЕ РАЗВЛЕЧЕНИЕ ДЛЯ ДЕТЕЙ СТАРШЕГО ДОШКОЛЬНОГО ВОЗРАСТА  «Веселые парочки»</dc:title>
  <dc:creator>Денисова Екатерина</dc:creator>
  <cp:lastModifiedBy>Денисова Екатерина</cp:lastModifiedBy>
  <cp:revision>11</cp:revision>
  <dcterms:created xsi:type="dcterms:W3CDTF">2015-06-21T10:39:16Z</dcterms:created>
  <dcterms:modified xsi:type="dcterms:W3CDTF">2015-06-21T12:42:17Z</dcterms:modified>
</cp:coreProperties>
</file>