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58" r:id="rId5"/>
    <p:sldId id="259" r:id="rId6"/>
    <p:sldId id="261" r:id="rId7"/>
    <p:sldId id="262" r:id="rId8"/>
    <p:sldId id="263" r:id="rId9"/>
    <p:sldId id="264" r:id="rId10"/>
    <p:sldId id="260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09.03.2009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ru.wikipedia.org/wiki/%D0%A4%D0%B0%D0%B9%D0%BB:%D0%97%D0%B0%D0%BF%D0%B8%D1%81%D0%BA%D0%B0_%D0%93%D0%B0%D0%B3%D0%B0%D1%80%D0%B8%D0%BD%D0%B0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4%D0%B0%D0%B9%D0%BB:1976_4569.jpg" TargetMode="External"/><Relationship Id="rId13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39.jpeg"/><Relationship Id="rId12" Type="http://schemas.openxmlformats.org/officeDocument/2006/relationships/hyperlink" Target="http://ru.wikipedia.org/wiki/%D0%A4%D0%B0%D0%B9%D0%BB:1971_3992.jpg" TargetMode="External"/><Relationship Id="rId17" Type="http://schemas.openxmlformats.org/officeDocument/2006/relationships/image" Target="../media/image44.jpeg"/><Relationship Id="rId2" Type="http://schemas.openxmlformats.org/officeDocument/2006/relationships/hyperlink" Target="http://ru.wikipedia.org/wiki/%D0%A4%D0%B0%D0%B9%D0%BB:Gagarin_vdnx_sep2008.jpg" TargetMode="External"/><Relationship Id="rId16" Type="http://schemas.openxmlformats.org/officeDocument/2006/relationships/hyperlink" Target="http://ru.wikipedia.org/wiki/%D0%A4%D0%B0%D0%B9%D0%BB:1981_517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utton12006.narod.ru/Foto_Moskay/077.jpg" TargetMode="External"/><Relationship Id="rId11" Type="http://schemas.openxmlformats.org/officeDocument/2006/relationships/image" Target="../media/image41.jpeg"/><Relationship Id="rId5" Type="http://schemas.openxmlformats.org/officeDocument/2006/relationships/image" Target="../media/image38.jpeg"/><Relationship Id="rId15" Type="http://schemas.openxmlformats.org/officeDocument/2006/relationships/image" Target="../media/image43.jpeg"/><Relationship Id="rId10" Type="http://schemas.openxmlformats.org/officeDocument/2006/relationships/hyperlink" Target="http://ru.wikipedia.org/wiki/%D0%A4%D0%B0%D0%B9%D0%BB:1975_4447.jpg" TargetMode="External"/><Relationship Id="rId4" Type="http://schemas.openxmlformats.org/officeDocument/2006/relationships/hyperlink" Target="http://oldlazycat.narod.ru/galery/gagarin301.jpeg" TargetMode="External"/><Relationship Id="rId9" Type="http://schemas.openxmlformats.org/officeDocument/2006/relationships/image" Target="../media/image40.jpeg"/><Relationship Id="rId14" Type="http://schemas.openxmlformats.org/officeDocument/2006/relationships/hyperlink" Target="http://ru.wikipedia.org/wiki/%D0%A4%D0%B0%D0%B9%D0%BB:1971_3994.jp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img-fotki.yandex.ru/get/22/more7007.0/0_f7a6_be3553b5_X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izvestia.ru/lenta/54784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857232"/>
            <a:ext cx="8715436" cy="3357586"/>
          </a:xfrm>
        </p:spPr>
        <p:txBody>
          <a:bodyPr>
            <a:normAutofit/>
          </a:bodyPr>
          <a:lstStyle/>
          <a:p>
            <a:pPr algn="ctr"/>
            <a:r>
              <a:rPr lang="ru-RU" sz="5300" b="1" dirty="0" smtClean="0">
                <a:latin typeface="Times New Roman" pitchFamily="18" charset="0"/>
                <a:cs typeface="Times New Roman" pitchFamily="18" charset="0"/>
              </a:rPr>
              <a:t>Советский лётчик-космонавт, первый человек, совершивший полет в космическое пространство</a:t>
            </a:r>
            <a:endParaRPr lang="ru-RU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5214950"/>
            <a:ext cx="7715304" cy="135732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Ю́рий</a:t>
            </a:r>
            <a:r>
              <a:rPr lang="ru-RU" sz="4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Алексе́евич</a:t>
            </a:r>
            <a:r>
              <a:rPr lang="ru-RU" sz="4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Гага́рин</a:t>
            </a:r>
            <a:r>
              <a:rPr lang="ru-RU" sz="4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марта 1934 – 27 марта 1968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Мои документы\гагарин\Yuri_Gagarin_official_portrait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49" y="285728"/>
            <a:ext cx="3409013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5400684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Исторические слова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Юрия Гагарина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upload.wikimedia.org/wikipedia/ru/thumb/0/0d/%D0%97%D0%B0%D0%BF%D0%B8%D1%81%D0%BA%D0%B0_%D0%93%D0%B0%D0%B3%D0%B0%D1%80%D0%B8%D0%BD%D0%B0.jpg/300px-%D0%97%D0%B0%D0%BF%D0%B8%D1%81%D0%BA%D0%B0_%D0%93%D0%B0%D0%B3%D0%B0%D1%80%D0%B8%D0%BD%D0%B0.jpg">
            <a:hlinkClick r:id="rId2" tooltip="&quot;Исторические слова Юрия Гагарина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3116"/>
            <a:ext cx="514353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D:\Мои документы\гагарин\Gagarin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428604"/>
            <a:ext cx="2786082" cy="2088359"/>
          </a:xfrm>
          <a:prstGeom prst="rect">
            <a:avLst/>
          </a:prstGeom>
          <a:noFill/>
        </p:spPr>
      </p:pic>
      <p:pic>
        <p:nvPicPr>
          <p:cNvPr id="14339" name="Picture 3" descr="D:\Мои документы\гагарин\640x480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3214686"/>
            <a:ext cx="3039835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10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4614866" cy="71438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Встреча в Москве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00108"/>
            <a:ext cx="6215106" cy="5324492"/>
          </a:xfrm>
        </p:spPr>
        <p:txBody>
          <a:bodyPr>
            <a:noAutofit/>
          </a:bodyPr>
          <a:lstStyle/>
          <a:p>
            <a:pPr marL="0" indent="182563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15 апреля 1961 года никто не планировал грандиозной встречи Гагарина в Москве. Всё решил в последний момент Никита Хрущев. Гагарину было присвоено внеочередное звание и он стал майором. </a:t>
            </a:r>
          </a:p>
          <a:p>
            <a:pPr marL="0" indent="182563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 подлёте Гагарина к Москве к его самолёту присоединился почётный эскорт истребителей, состоящий из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МИГов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В аэропорте Внуково Гагарина ожидал грандиозный приём. Самолёт подрулил к центральному зданию аэропорта, спустили трап и первым по нему сошёл Гагарин. От самолёта до правительственных трибун была протянута ярко-красная ковровая дорожка, по ней и пошёл Юрий Гагарин под звуки оркестра. Подойдя к трибуне, Юрий Гагарин отрапортовал, что задание партии и Советского правительства выполнено…</a:t>
            </a:r>
          </a:p>
          <a:p>
            <a:pPr marL="0" indent="182563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Дальше была поездка в открытой машине, Гагарин стоял во весь рост и всех приветствовал. Кругом слышались поздравления, многие махали плакатами. </a:t>
            </a:r>
          </a:p>
          <a:p>
            <a:pPr marL="0" indent="182563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роддомах прошли стихийные акции, всех младенцев назвали Юрами. </a:t>
            </a:r>
          </a:p>
          <a:p>
            <a:pPr marL="0" indent="182563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Никита Хрущёв вручил Гагарину на Красной площади Золотую звезду «Героя Советского Союза» и присвоил новое звание «Летчик-космонавт СССР». </a:t>
            </a:r>
          </a:p>
          <a:p>
            <a:pPr marL="0" indent="182563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следующий день была организована пресс-конференция.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7" name="Picture 1" descr="D:\Мои документы\гагарин\v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214290"/>
            <a:ext cx="2571768" cy="1928826"/>
          </a:xfrm>
          <a:prstGeom prst="rect">
            <a:avLst/>
          </a:prstGeom>
          <a:noFill/>
        </p:spPr>
      </p:pic>
      <p:pic>
        <p:nvPicPr>
          <p:cNvPr id="9219" name="Picture 3" descr="D:\Мои документы\гагарин\29866172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3000372"/>
            <a:ext cx="2494861" cy="1357308"/>
          </a:xfrm>
          <a:prstGeom prst="rect">
            <a:avLst/>
          </a:prstGeom>
          <a:noFill/>
        </p:spPr>
      </p:pic>
      <p:pic>
        <p:nvPicPr>
          <p:cNvPr id="9220" name="Picture 4" descr="D:\Мои документы\гагарин\018_024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4857760"/>
            <a:ext cx="2417301" cy="1658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5043494" cy="58177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Трагическая гибель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5429288" cy="5357850"/>
          </a:xfrm>
        </p:spPr>
        <p:txBody>
          <a:bodyPr>
            <a:noAutofit/>
          </a:bodyPr>
          <a:lstStyle/>
          <a:p>
            <a:pPr marL="0" indent="182563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После полёта в космос Гагарин учился в академии им. Жуковского и поэтому некоторое время не имел лётной практики, также сказывалась и общественная деятельность. Первый после перерыва самостоятельный вылет на МиГ-17 он совершил в начале декабря 1967 года. Приземлился со второго захода из-за неверного расчёта на посадку, характерного для лётчиков имевших перерыв в полётах. </a:t>
            </a:r>
          </a:p>
          <a:p>
            <a:pPr marL="0" indent="182563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Обстоятельства смерти Гагарина до сих пор доподлинно неизвестны. Существует ряд противоречивых версий его гибели. Официальная версия такова:</a:t>
            </a:r>
          </a:p>
          <a:p>
            <a:pPr marL="0" indent="182563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Самолёт МиГ-15 с Гагариным и его инструктором, Героем Советского Союза полковником  Серегиным, разбился  27 марта 1968 г. в 10:30 утра в районе деревни Новосёлово в 18 км от города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Киржач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Владимирской области. Видимость была плохая. Самолёт вошёл в  штопор, для того чтобы вывести его, пилотам не хватило нескольких секунд. На ветке нашли клочок лётной куртки Гагарина, права водителя, а в бумажнике нашли фотографию Королева. Так же были найдены часы и по положению частей механизма стало ясно, что они остановились ровно в 10:43.</a:t>
            </a:r>
          </a:p>
          <a:p>
            <a:pPr marL="0" indent="182563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Перед полётом в космос Ю. Гагарин составил прощальное письмо — на случай, если погибнет. Это письмо вручили жене после его гибели под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Киржачом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D:\Мои документы\гагарин\gagarin14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357166"/>
            <a:ext cx="2220293" cy="2312805"/>
          </a:xfrm>
          <a:prstGeom prst="rect">
            <a:avLst/>
          </a:prstGeom>
          <a:noFill/>
        </p:spPr>
      </p:pic>
      <p:pic>
        <p:nvPicPr>
          <p:cNvPr id="10" name="Picture 1" descr="D:\Мои документы\гагарин\00004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2214554"/>
            <a:ext cx="1804989" cy="2829136"/>
          </a:xfrm>
          <a:prstGeom prst="rect">
            <a:avLst/>
          </a:prstGeom>
          <a:noFill/>
        </p:spPr>
      </p:pic>
      <p:pic>
        <p:nvPicPr>
          <p:cNvPr id="11" name="Picture 2" descr="D:\Мои документы\гагарин\62683058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786322"/>
            <a:ext cx="24384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2828916" cy="642942"/>
          </a:xfrm>
        </p:spPr>
        <p:txBody>
          <a:bodyPr>
            <a:normAutofit fontScale="90000"/>
          </a:bodyPr>
          <a:lstStyle/>
          <a:p>
            <a:pPr marL="263525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Память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4214842" cy="4286280"/>
          </a:xfrm>
        </p:spPr>
        <p:txBody>
          <a:bodyPr>
            <a:normAutofit fontScale="70000" lnSpcReduction="20000"/>
          </a:bodyPr>
          <a:lstStyle/>
          <a:p>
            <a:pPr marL="9525" indent="173038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Именем Гагарина названы:</a:t>
            </a:r>
          </a:p>
          <a:p>
            <a:pPr marL="182563" indent="-182563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Научно-исследовательское судно «Космонавт Юрий Гагарин»,</a:t>
            </a:r>
          </a:p>
          <a:p>
            <a:pPr marL="182563" indent="-182563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 Гагарин (бывший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Гжатск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marL="182563" indent="-182563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Кратер на обратной стороне Луны, </a:t>
            </a:r>
          </a:p>
          <a:p>
            <a:pPr marL="182563" indent="-182563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астероид №1772, </a:t>
            </a:r>
          </a:p>
          <a:p>
            <a:pPr marL="182563" indent="-182563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Площадь в Москве, где стоит памятник космонавту,</a:t>
            </a:r>
          </a:p>
          <a:p>
            <a:pPr marL="182563" indent="-182563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Кубок Гагарина, главный трофей новообразованной Континентальной хоккейной лиги (Гагарин был большим хоккейным болельщиком).</a:t>
            </a:r>
          </a:p>
          <a:p>
            <a:pPr marL="182563" indent="-182563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многих городах существуют улицы, проспекты, площади, бульвары, парки, клубы и школы имени Гагарина.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43504" y="2428869"/>
            <a:ext cx="30718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Памятник Юрию Гагарину в Москве</a:t>
            </a:r>
          </a:p>
        </p:txBody>
      </p:sp>
      <p:pic>
        <p:nvPicPr>
          <p:cNvPr id="6" name="Рисунок 5" descr="http://upload.wikimedia.org/wikipedia/commons/thumb/0/00/Gagarin_vdnx_sep2008.jpg/180px-Gagarin_vdnx_sep2008.jpg">
            <a:hlinkClick r:id="rId2" tooltip="&quot;Памятник Юрию Алексеевичу Гагарину в Москве, Россия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85729"/>
            <a:ext cx="157163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Картинка 20 из 129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571876"/>
            <a:ext cx="2082356" cy="3167082"/>
          </a:xfrm>
          <a:prstGeom prst="rect">
            <a:avLst/>
          </a:prstGeom>
          <a:noFill/>
        </p:spPr>
      </p:pic>
      <p:pic>
        <p:nvPicPr>
          <p:cNvPr id="10" name="Picture 3" descr="Картинка 16 из 1297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8" y="2786058"/>
            <a:ext cx="2857520" cy="2164787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572264" y="5000636"/>
            <a:ext cx="24288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Площадь Гагарина в Москве</a:t>
            </a:r>
          </a:p>
        </p:txBody>
      </p:sp>
      <p:pic>
        <p:nvPicPr>
          <p:cNvPr id="12" name="Рисунок 11" descr="http://upload.wikimedia.org/wikipedia/commons/thumb/7/73/1976_4569.jpg/80px-1976_4569.jpg">
            <a:hlinkClick r:id="rId8" tooltip="&quot;1976 4569.jpg&quot;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282" y="5429264"/>
            <a:ext cx="76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upload.wikimedia.org/wikipedia/commons/thumb/1/13/1975_4447.jpg/57px-1975_4447.jpg">
            <a:hlinkClick r:id="rId10" tooltip="&quot;1975 4447.jpg&quot;"/>
          </p:cNvPr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71538" y="4786322"/>
            <a:ext cx="64294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upload.wikimedia.org/wikipedia/commons/thumb/e/e7/1971_3992.jpg/120px-1971_3992.jpg">
            <a:hlinkClick r:id="rId12" tooltip="&quot;1971 3992.jpg&quot;"/>
          </p:cNvPr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286116" y="5857892"/>
            <a:ext cx="11430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upload.wikimedia.org/wikipedia/commons/thumb/4/4a/1971_3994.jpg/120px-1971_3994.jpg">
            <a:hlinkClick r:id="rId14" tooltip="&quot;1971 3994.jpg&quot;"/>
          </p:cNvPr>
          <p:cNvPicPr/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000364" y="4714884"/>
            <a:ext cx="1143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upload.wikimedia.org/wikipedia/commons/thumb/1/14/1981_5175.jpg/112px-1981_5175.jpg">
            <a:hlinkClick r:id="rId16" tooltip="&quot;1981 5175.jpg&quot;"/>
          </p:cNvPr>
          <p:cNvPicPr/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857356" y="5572140"/>
            <a:ext cx="106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5643578"/>
            <a:ext cx="6072230" cy="78581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СПАСИБО ЗА ВНИМАНИЕ!!!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45" name="Picture 1" descr="D:\Мои документы\гагарин\foto7(75)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7451532" cy="4843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04088"/>
            <a:ext cx="8334404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ЧЕЛОВЕК В КОСМОСЕ!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КАПИТАН ПЕРВОГО ЗВЕЗДОЛЕТА - НАШ, СОВЕТСКИЙ!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Мои документы\гагарин\54788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928802"/>
            <a:ext cx="3333764" cy="4762520"/>
          </a:xfrm>
          <a:prstGeom prst="rect">
            <a:avLst/>
          </a:prstGeom>
          <a:noFill/>
        </p:spPr>
      </p:pic>
      <p:pic>
        <p:nvPicPr>
          <p:cNvPr id="2051" name="Picture 3" descr="D:\Мои документы\гагарин\gagarin7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928802"/>
            <a:ext cx="4297691" cy="4572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58204" cy="128588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ПРЫЖОК ВО ВСЕЛЕННУЮ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Сообщение ТАСС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6286544" cy="5572140"/>
          </a:xfrm>
        </p:spPr>
        <p:txBody>
          <a:bodyPr>
            <a:noAutofit/>
          </a:bodyPr>
          <a:lstStyle/>
          <a:p>
            <a:pPr marL="9525" indent="344488"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12 апреля 1961 г.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9 часов 7 минут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Советском Союзе выведен на орбиту вокруг Земли первый в мире космический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корабль-спутник "Восток"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человеком на борту. </a:t>
            </a:r>
          </a:p>
          <a:p>
            <a:pPr marL="9525" indent="344488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Пилотом-космонавтом космического корабля-спутника "Восток" является гражданин СССР летчик майор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ГАГАРИН Юрий Алексеевич. </a:t>
            </a:r>
          </a:p>
          <a:p>
            <a:pPr marL="9525" indent="344488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Старт космической многоступенчатой ракеты прошел успешно и корабль-спутник начал свободный полет по орбите вокруг Земли.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  По предварительным данным, период обращения корабля-спутника вокруг Земли составляет 89,1 минуты.</a:t>
            </a:r>
          </a:p>
          <a:p>
            <a:pPr marL="9525" indent="344488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 космонавтом товарищем ГАГАРИНЫМ установлена и поддерживается двухсторонняя радиосвязь. С помощью радиотелеметрической и телевизионной систем производится наблюдение за состоянием космонавта в полете. </a:t>
            </a:r>
          </a:p>
          <a:p>
            <a:pPr marL="9525" indent="344488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Период выведения корабля-спутника "Восток" на орбиту космонавт товарищ ГАГАРИН перенес удовлетворительно и в настоящее время чувствует себя хорошо. Системы, обеспечивающие необходимые жизненные условия в кабине корабля-спутника, функционируют нормально.</a:t>
            </a:r>
          </a:p>
          <a:p>
            <a:pPr marL="9525" indent="344488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Полет корабля-спутника "Восток" с пилотом-космонавтом товарищем ГАГАРИНЫМ на орбите продолжается.   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Мои документы\гагарин\495_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3201" y="1357298"/>
            <a:ext cx="2571768" cy="1928826"/>
          </a:xfrm>
          <a:prstGeom prst="rect">
            <a:avLst/>
          </a:prstGeom>
          <a:noFill/>
        </p:spPr>
      </p:pic>
      <p:pic>
        <p:nvPicPr>
          <p:cNvPr id="3075" name="Picture 3" descr="D:\Мои документы\гагарин\image005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3500438"/>
            <a:ext cx="1714512" cy="2932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71480"/>
            <a:ext cx="5929354" cy="6072230"/>
          </a:xfrm>
        </p:spPr>
        <p:txBody>
          <a:bodyPr>
            <a:noAutofit/>
          </a:bodyPr>
          <a:lstStyle/>
          <a:p>
            <a:pPr marL="9525" indent="-9525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полученным данным с борта космического корабля «Восток».</a:t>
            </a:r>
          </a:p>
          <a:p>
            <a:pPr marL="9525" indent="-9525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9 ч. 52 м.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 московскому времени, пилот-космонавт майор Гагарин, находясь над Южной Америкой, передал: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"Полет проходит нормально, чувствую себя хорошо". </a:t>
            </a:r>
          </a:p>
          <a:p>
            <a:pPr marL="9525" indent="-9525" algn="just">
              <a:buNone/>
            </a:pP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10 ч. 15 м.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 московскому времени, пилот-космонавт майор Гагарин, пролетая над Африкой, передал: 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"Полет, протекает нормально, состояние невесомости переношу хорошо". </a:t>
            </a:r>
          </a:p>
          <a:p>
            <a:pPr marL="9525" indent="-9525" algn="just">
              <a:buNone/>
            </a:pP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10 ч. 25 м.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московского времени, после облета земного шара в соответствии с заданной программой, была включена тормозная двигательная установка и космический корабль-спутник с пилотом-космонавтом майором Гагариным начал снижаться с орбиты для приземления в заданном районе Советского Союза. </a:t>
            </a:r>
          </a:p>
          <a:p>
            <a:pPr marL="9525" indent="344488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После успешного проведения намеченных исследований и выполнения программы полета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12 апреля 1961 года в 10 часов 55 минут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корабль "Восток" совершил благополучную посадку.</a:t>
            </a:r>
          </a:p>
          <a:p>
            <a:pPr marL="9525" indent="344488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Летчик-космонавт майор Гагарин сообщил: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"Прошу доложить, что приземление прошло нормально, чувствую себя хорошо, травм и ушибов не имею".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9525" indent="344488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Осуществление полета человека в космическое пространство открывает грандиозные перспективы покорения космоса человечеством. </a:t>
            </a:r>
          </a:p>
          <a:p>
            <a:endParaRPr lang="ru-RU" sz="1600" dirty="0"/>
          </a:p>
        </p:txBody>
      </p:sp>
      <p:pic>
        <p:nvPicPr>
          <p:cNvPr id="4098" name="Picture 2" descr="D:\Мои документы\гагарин\Vostok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500042"/>
            <a:ext cx="2299412" cy="1500198"/>
          </a:xfrm>
          <a:prstGeom prst="rect">
            <a:avLst/>
          </a:prstGeom>
          <a:noFill/>
        </p:spPr>
      </p:pic>
      <p:pic>
        <p:nvPicPr>
          <p:cNvPr id="4100" name="Picture 4" descr="D:\Мои документы\гагарин\m_kosm4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4286256"/>
            <a:ext cx="2262178" cy="2333615"/>
          </a:xfrm>
          <a:prstGeom prst="rect">
            <a:avLst/>
          </a:prstGeom>
          <a:noFill/>
        </p:spPr>
      </p:pic>
      <p:pic>
        <p:nvPicPr>
          <p:cNvPr id="4102" name="Picture 6" descr="Картинка 63 из 54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2214554"/>
            <a:ext cx="1714512" cy="1905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Советскому космонавту, впервые в мире совершившему космический полет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майору ГАГАРИНУ Юрию Алексеевичу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935480"/>
            <a:ext cx="4786346" cy="4779668"/>
          </a:xfrm>
        </p:spPr>
        <p:txBody>
          <a:bodyPr>
            <a:normAutofit fontScale="92500" lnSpcReduction="20000"/>
          </a:bodyPr>
          <a:lstStyle/>
          <a:p>
            <a:pPr marL="9525" indent="173038" algn="ctr"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Дорогой Юрий Алексеевич! </a:t>
            </a:r>
          </a:p>
          <a:p>
            <a:pPr marL="9525" indent="173038" algn="just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Мне доставляет большую радость горячо поздравить Вас с выдающимся героическим подвигом - первым космическим полетом на корабле-спутнике"Восток". </a:t>
            </a:r>
          </a:p>
          <a:p>
            <a:pPr marL="9525" indent="173038" algn="just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Весь советский народ восхищен Вашим славным подвигом, который будут помнить в веках как пример мужества, отваги и геройства во имя служения человечеству.</a:t>
            </a:r>
          </a:p>
          <a:p>
            <a:pPr marL="9525" indent="173038" algn="just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Совершенный Вами полет открывает новую страницу в истории человечества в покорении космоса и наполняет сердца советских людей великой радостью и гордостью за свою социалистическую Родину. </a:t>
            </a:r>
          </a:p>
          <a:p>
            <a:pPr marL="9525" indent="173038" algn="just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От всего сердца поздравляю Вас со счастливым возвращением из космического путешествия на родную землю. Обнимаю Вас. </a:t>
            </a:r>
            <a:br>
              <a:rPr lang="ru-RU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 До скорой встречи в Москве. </a:t>
            </a:r>
          </a:p>
          <a:p>
            <a:pPr marL="9525" indent="173038" algn="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Н. ХРУЩЕВ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12 апреля 1961 года.</a:t>
            </a:r>
          </a:p>
        </p:txBody>
      </p:sp>
      <p:pic>
        <p:nvPicPr>
          <p:cNvPr id="15362" name="Picture 2" descr="Картинка 7 из 9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071678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Биография Гагарина Ю.А.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4500594"/>
          </a:xfrm>
        </p:spPr>
        <p:txBody>
          <a:bodyPr>
            <a:noAutofit/>
          </a:bodyPr>
          <a:lstStyle/>
          <a:p>
            <a:pPr marL="9525" indent="344488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Юрий Алексеевич Гагарин родился 9 марта 1934 года в селе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Клушино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неподалёку от города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Гжатск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(позднее переименованного в город Гагарин). По происхождению крестьян: его отец — Алексей Иванович Гагарин (1902—1973) плотник, мать Анна Тимофеевна Матвеева (1903—1984) — свинарка. Детство Юрия прошло в деревне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Клушино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1 сентября 1941 года мальчик пошёл в школу, а 12 октября деревню заняли  немцы и его учёба прервалась. Почти полтора года деревня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Клушино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была оккупирована немецкими войсками. 9 апреля 1943 года деревню освободила Красная армия, и учёба в школе возобновилась.  В мае 1945 г. семья Гагариных переехала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Гжатск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В мае 1949 г. Гагарин окончил шестой класс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Гжатской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средней школы, и  поступил в Люберецкое ремесленное училище №10. Одновременно поступил в вечернюю школу рабочей молодёжи, и окончил с отличием училище по специальности формовщик-литейщик.</a:t>
            </a:r>
          </a:p>
        </p:txBody>
      </p:sp>
      <p:pic>
        <p:nvPicPr>
          <p:cNvPr id="13314" name="Picture 2" descr="D:\Мои документы\гагарин\g38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857628"/>
            <a:ext cx="2368246" cy="1428760"/>
          </a:xfrm>
          <a:prstGeom prst="rect">
            <a:avLst/>
          </a:prstGeom>
          <a:noFill/>
        </p:spPr>
      </p:pic>
      <p:pic>
        <p:nvPicPr>
          <p:cNvPr id="13316" name="Picture 4" descr="D:\Мои документы\гагарин\1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857628"/>
            <a:ext cx="1928826" cy="2780764"/>
          </a:xfrm>
          <a:prstGeom prst="rect">
            <a:avLst/>
          </a:prstGeom>
          <a:noFill/>
        </p:spPr>
      </p:pic>
      <p:pic>
        <p:nvPicPr>
          <p:cNvPr id="13317" name="Picture 5" descr="D:\Мои документы\гагарин\крайний с лев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3571876"/>
            <a:ext cx="3021660" cy="1928826"/>
          </a:xfrm>
          <a:prstGeom prst="rect">
            <a:avLst/>
          </a:prstGeom>
          <a:noFill/>
        </p:spPr>
      </p:pic>
      <p:pic>
        <p:nvPicPr>
          <p:cNvPr id="9" name="Picture 3" descr="D:\Мои документы\гагарин\gagarin_roditeli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4929198"/>
            <a:ext cx="2643206" cy="17165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2071702"/>
          </a:xfrm>
        </p:spPr>
        <p:txBody>
          <a:bodyPr>
            <a:normAutofit fontScale="92500" lnSpcReduction="20000"/>
          </a:bodyPr>
          <a:lstStyle/>
          <a:p>
            <a:pPr marL="9525" indent="344488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августе 1951 г. Гагарин поступает в Саратовский индустриальный техникум, и впервые приходит в Саратовский аэроклуб. В 1955 г. Юрий Гагарин добился значительных успехов, закончил с отличием учёбу и совершил первый самостоятельный полет на самолёте Як-18. В октябре 1955 г. Гагарин был призван в армию и отправлен в Оренбург, в 1-е военно-авиационное училище лётчиков имени К.Ворошилова. 25 октября 1957 г. Гагарин училище закончил.  </a:t>
            </a:r>
          </a:p>
          <a:p>
            <a:pPr marL="9525" indent="344488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 декабря 1959г. Гагарин написал заявление с просьбой зачислить его в группу кандидатов в космонавты. Уже через неделю его вызвали в Москву для прохождения всестороннего медицинского обследования. Специальная  медкомиссия, признала старшего лейтенанта Гагарина годным для космических полётов. 3 марта 1960 г. приказом Главнокомандующего ВВС зачислен в группу кандидатов в космонавты, а с 11 марта приступил к тренировкам.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2289" name="Picture 1" descr="D:\Мои документы\гагарин\102257263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876"/>
            <a:ext cx="2553522" cy="3040473"/>
          </a:xfrm>
          <a:prstGeom prst="rect">
            <a:avLst/>
          </a:prstGeom>
          <a:noFill/>
        </p:spPr>
      </p:pic>
      <p:pic>
        <p:nvPicPr>
          <p:cNvPr id="12290" name="Picture 2" descr="D:\Мои документы\гагарин\gagarin5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3571876"/>
            <a:ext cx="2046556" cy="3101923"/>
          </a:xfrm>
          <a:prstGeom prst="rect">
            <a:avLst/>
          </a:prstGeom>
          <a:noFill/>
        </p:spPr>
      </p:pic>
      <p:pic>
        <p:nvPicPr>
          <p:cNvPr id="12291" name="Picture 3" descr="D:\Мои документы\гагарин\курсант аэроклуб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5000636"/>
            <a:ext cx="2376186" cy="1556750"/>
          </a:xfrm>
          <a:prstGeom prst="rect">
            <a:avLst/>
          </a:prstGeom>
          <a:noFill/>
        </p:spPr>
      </p:pic>
      <p:pic>
        <p:nvPicPr>
          <p:cNvPr id="12293" name="Picture 5" descr="D:\Мои документы\гагарин\n26n-s28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3286124"/>
            <a:ext cx="2309490" cy="15541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00132"/>
          </a:xfrm>
        </p:spPr>
        <p:txBody>
          <a:bodyPr>
            <a:normAutofit/>
          </a:bodyPr>
          <a:lstStyle/>
          <a:p>
            <a:pPr marL="1257300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Полёт в космос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Подготовка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4114800" cy="4752988"/>
          </a:xfrm>
        </p:spPr>
        <p:txBody>
          <a:bodyPr>
            <a:normAutofit lnSpcReduction="10000"/>
          </a:bodyPr>
          <a:lstStyle/>
          <a:p>
            <a:pPr marL="0" indent="263525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Кроме Гагарина, были ещё претенденты на первый полёт в космос, всего было двадцать человек. Они не были лучшими пилотами страны, претендентов отбирал сам Королев, важен был рост, вес и здоровье: возраст не должен быть превышать 30 лет, вес — 72 кг, а рост — 170 см (рост Гагарина был 165 см). Только при таких характеристиках космонавт мог поместиться в первом космическом корабле «Восток», так как ракета, на которой предстояло лететь.</a:t>
            </a:r>
          </a:p>
          <a:p>
            <a:pPr marL="0" indent="263525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Марк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Галлай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— человек, который готовил космонавтов к полёту — однажды сказал очень точно: «В любом авиационном полку можно набрать двадцать таких лётчиков…». Из двадцати претендентов отобрали шестерых. Старт планировалось назначить полет между 11 и 17 апреля 1961 года. Того, кто полетит в космос, определили в последний момент, на заседании ГК, ими стали Гагарин и его дублёр Герман Титов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D:\Мои документы\гагарин\098803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928670"/>
            <a:ext cx="2643206" cy="1861025"/>
          </a:xfrm>
          <a:prstGeom prst="rect">
            <a:avLst/>
          </a:prstGeom>
          <a:noFill/>
        </p:spPr>
      </p:pic>
      <p:pic>
        <p:nvPicPr>
          <p:cNvPr id="11268" name="Picture 4" descr="D:\Мои документы\гагарин\Gallay_Mark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643314"/>
            <a:ext cx="2608126" cy="1498592"/>
          </a:xfrm>
          <a:prstGeom prst="rect">
            <a:avLst/>
          </a:prstGeom>
          <a:noFill/>
        </p:spPr>
      </p:pic>
      <p:pic>
        <p:nvPicPr>
          <p:cNvPr id="11271" name="Picture 7" descr="D:\Мои документы\гагарин\gagarin_400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500306"/>
            <a:ext cx="2294708" cy="1571636"/>
          </a:xfrm>
          <a:prstGeom prst="rect">
            <a:avLst/>
          </a:prstGeom>
          <a:noFill/>
        </p:spPr>
      </p:pic>
      <p:pic>
        <p:nvPicPr>
          <p:cNvPr id="11272" name="Picture 8" descr="D:\Мои документы\гагарин\full_108minizmenivshiemir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4714884"/>
            <a:ext cx="1984819" cy="177641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858016" y="5214950"/>
            <a:ext cx="20717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Марк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Галлай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786314" y="4071942"/>
            <a:ext cx="15716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Гагарин и Титов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143768" y="2857496"/>
            <a:ext cx="17859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Гагарин и Королев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Полёт в космос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Полет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1071546"/>
            <a:ext cx="4929222" cy="5500726"/>
          </a:xfrm>
        </p:spPr>
        <p:txBody>
          <a:bodyPr>
            <a:normAutofit fontScale="92500" lnSpcReduction="20000"/>
          </a:bodyPr>
          <a:lstStyle/>
          <a:p>
            <a:pPr marL="0" indent="263525" algn="just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Старт корабля «Восток» был произведён в 09:07 12 апреля 1961 года по московскому времени с космодрома Байконур. Выполнив один оборот вокруг  Земли в 10:55:34 на 108 минуте, корабль завершил плановый полёт. Позывной Гагарина был «Кедр». Спускаемый аппарат с Гагариным приземлился в Саратовской области, неподалёку от Энгельса. В 10:48 радар в близлежащем военном аэропорту засёк неопознанную цель - это был спускаемый аппарат, - а чуть позже, за 7 км до земли, в соответствии с планом полёта Гагарин катапультировался, и целей на радаре появилось две.</a:t>
            </a:r>
          </a:p>
          <a:p>
            <a:pPr marL="0" indent="263525" algn="just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Первыми людьми, которые встретили космонавта после полёта, оказались жена лесника Анна Акимовна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Тахтарова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и её шестилетняя внучка Рита. Вскоре к месту событий прибыли военные из близлежащей части. Одна группа военных взяла под охрану спускаемый аппарат, а другая повезла Гагарина в расположение части.</a:t>
            </a:r>
          </a:p>
          <a:p>
            <a:endParaRPr lang="ru-RU" dirty="0"/>
          </a:p>
        </p:txBody>
      </p:sp>
      <p:pic>
        <p:nvPicPr>
          <p:cNvPr id="10241" name="Picture 1" descr="D:\Мои документы\гагарин\0_bebe_866c26d_XL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49137"/>
            <a:ext cx="2524116" cy="1908863"/>
          </a:xfrm>
          <a:prstGeom prst="rect">
            <a:avLst/>
          </a:prstGeom>
          <a:noFill/>
        </p:spPr>
      </p:pic>
      <p:pic>
        <p:nvPicPr>
          <p:cNvPr id="7" name="Picture 2" descr="D:\Мои документы\гагарин\ris-kam02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4500570"/>
            <a:ext cx="1500198" cy="2093974"/>
          </a:xfrm>
          <a:prstGeom prst="rect">
            <a:avLst/>
          </a:prstGeom>
          <a:noFill/>
        </p:spPr>
      </p:pic>
      <p:pic>
        <p:nvPicPr>
          <p:cNvPr id="10244" name="Picture 4" descr="D:\Мои документы\гагарин\9742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571612"/>
            <a:ext cx="1285884" cy="2637710"/>
          </a:xfrm>
          <a:prstGeom prst="rect">
            <a:avLst/>
          </a:prstGeom>
          <a:noFill/>
        </p:spPr>
      </p:pic>
      <p:pic>
        <p:nvPicPr>
          <p:cNvPr id="10245" name="Picture 5" descr="D:\Мои документы\гагарин\9813-0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1142984"/>
            <a:ext cx="1525668" cy="2047876"/>
          </a:xfrm>
          <a:prstGeom prst="rect">
            <a:avLst/>
          </a:prstGeom>
          <a:noFill/>
        </p:spPr>
      </p:pic>
      <p:pic>
        <p:nvPicPr>
          <p:cNvPr id="10246" name="Picture 6" descr="D:\Мои документы\гагарин\9837-0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794" y="2928934"/>
            <a:ext cx="1904999" cy="1423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246</TotalTime>
  <Words>1039</Words>
  <PresentationFormat>Экран (4:3)</PresentationFormat>
  <Paragraphs>63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Советский лётчик-космонавт, первый человек, совершивший полет в космическое пространство</vt:lpstr>
      <vt:lpstr>ЧЕЛОВЕК В КОСМОСЕ!  КАПИТАН ПЕРВОГО ЗВЕЗДОЛЕТА - НАШ, СОВЕТСКИЙ!</vt:lpstr>
      <vt:lpstr>ПРЫЖОК ВО ВСЕЛЕННУЮ  Сообщение ТАСС  </vt:lpstr>
      <vt:lpstr>Слайд 4</vt:lpstr>
      <vt:lpstr>Советскому космонавту, впервые в мире совершившему космический полет  майору ГАГАРИНУ Юрию Алексеевичу </vt:lpstr>
      <vt:lpstr>Биография Гагарина Ю.А.</vt:lpstr>
      <vt:lpstr>Слайд 7</vt:lpstr>
      <vt:lpstr>Полёт в космос Подготовка</vt:lpstr>
      <vt:lpstr>Полёт в космос Полет</vt:lpstr>
      <vt:lpstr>Исторические слова  Юрия Гагарина</vt:lpstr>
      <vt:lpstr>Встреча в Москве</vt:lpstr>
      <vt:lpstr>Трагическая гибель</vt:lpstr>
      <vt:lpstr>Память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Советский лётчик-космонавт, первый человек, совершивший полет в космическое пространство   Ю́рий Алексе́евич Гага́рин </dc:title>
  <dc:creator>Елена</dc:creator>
  <cp:lastModifiedBy>Елена</cp:lastModifiedBy>
  <cp:revision>26</cp:revision>
  <dcterms:created xsi:type="dcterms:W3CDTF">2009-03-09T07:56:23Z</dcterms:created>
  <dcterms:modified xsi:type="dcterms:W3CDTF">2009-03-09T12:34:17Z</dcterms:modified>
</cp:coreProperties>
</file>