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77" r:id="rId5"/>
    <p:sldId id="280" r:id="rId6"/>
    <p:sldId id="281" r:id="rId7"/>
    <p:sldId id="282" r:id="rId8"/>
    <p:sldId id="283" r:id="rId9"/>
    <p:sldId id="257" r:id="rId10"/>
    <p:sldId id="284" r:id="rId11"/>
    <p:sldId id="259" r:id="rId12"/>
    <p:sldId id="262" r:id="rId13"/>
    <p:sldId id="258" r:id="rId14"/>
    <p:sldId id="276" r:id="rId15"/>
    <p:sldId id="285" r:id="rId16"/>
    <p:sldId id="260" r:id="rId17"/>
    <p:sldId id="268" r:id="rId18"/>
    <p:sldId id="265" r:id="rId19"/>
    <p:sldId id="271" r:id="rId20"/>
    <p:sldId id="263" r:id="rId21"/>
    <p:sldId id="286" r:id="rId22"/>
    <p:sldId id="270" r:id="rId23"/>
    <p:sldId id="287" r:id="rId24"/>
    <p:sldId id="261" r:id="rId25"/>
    <p:sldId id="269" r:id="rId26"/>
    <p:sldId id="264" r:id="rId27"/>
    <p:sldId id="266" r:id="rId28"/>
    <p:sldId id="267" r:id="rId29"/>
    <p:sldId id="272" r:id="rId30"/>
    <p:sldId id="275" r:id="rId31"/>
    <p:sldId id="274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1735-3CB4-40A3-922B-77E5C43E6A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76BA-2BCB-4C9E-8352-026523257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1735-3CB4-40A3-922B-77E5C43E6A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76BA-2BCB-4C9E-8352-026523257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1735-3CB4-40A3-922B-77E5C43E6A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76BA-2BCB-4C9E-8352-026523257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1735-3CB4-40A3-922B-77E5C43E6A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76BA-2BCB-4C9E-8352-026523257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1735-3CB4-40A3-922B-77E5C43E6A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76BA-2BCB-4C9E-8352-026523257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1735-3CB4-40A3-922B-77E5C43E6A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76BA-2BCB-4C9E-8352-026523257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1735-3CB4-40A3-922B-77E5C43E6A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76BA-2BCB-4C9E-8352-026523257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1735-3CB4-40A3-922B-77E5C43E6A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76BA-2BCB-4C9E-8352-026523257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1735-3CB4-40A3-922B-77E5C43E6A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76BA-2BCB-4C9E-8352-026523257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1735-3CB4-40A3-922B-77E5C43E6A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76BA-2BCB-4C9E-8352-026523257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1735-3CB4-40A3-922B-77E5C43E6A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76BA-2BCB-4C9E-8352-026523257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21735-3CB4-40A3-922B-77E5C43E6A90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176BA-2BCB-4C9E-8352-026523257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endParaRPr lang="ru-RU" b="1" dirty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по теме «Познание»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Автор: Остроумова Е.Ю.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4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14</Words>
  <Application>Microsoft Office PowerPoint</Application>
  <PresentationFormat>Экран (4:3)</PresentationFormat>
  <Paragraphs>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Великая отечественная война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Admin</dc:creator>
  <cp:lastModifiedBy>Admin</cp:lastModifiedBy>
  <cp:revision>5</cp:revision>
  <dcterms:created xsi:type="dcterms:W3CDTF">2014-05-07T17:05:11Z</dcterms:created>
  <dcterms:modified xsi:type="dcterms:W3CDTF">2014-05-08T04:29:35Z</dcterms:modified>
</cp:coreProperties>
</file>