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9" r:id="rId4"/>
    <p:sldId id="260" r:id="rId5"/>
    <p:sldId id="261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259FF5-2D17-48DA-8BF1-EBEC07AC14F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025ECC-2133-4007-BED7-6A7CB159878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416824" cy="295232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Фрагмент рабочей программы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3200" dirty="0">
                <a:effectLst/>
                <a:latin typeface="Times New Roman"/>
                <a:ea typeface="Calibri"/>
                <a:cs typeface="Times New Roman"/>
              </a:rPr>
              <a:t>в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оспитателя 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старшей группы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по реализации темы социально – личностного направления развития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«Моя  семья. День матери»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85184"/>
            <a:ext cx="7350968" cy="1296144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Шибаева Виктория Владимировна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оспитатель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МКДОУ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Бутурлиновский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детский сад общеразвивающего вида№1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7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87220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сохранение и укрепление здоровья детей дошкольного возраста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17646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•Обобщать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представление детей о семье, как о людях, которые живут вместе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•Развивать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умение рассуждать, сопоставлять делать выводы, развивать память, воображение, логическое мышление.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•Формирование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осознанного понятия значимости матерей в жизни детей, семье, обществе.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•Воспитывать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уважительное, нежное и благородное отношение к мамам, бережное  и чуткое отношение к самым близким людям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•Формировать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развивать у детей навыки исследовательской и творческой работы совместно с воспитателями и родителями.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•Вызвать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 детей желание нарисовать портрет своей мамы, передать в рисунке некоторые черты её облика (цвет глаз, волос);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•Развитие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семейного творчества и сотрудничества семьи и детского сада.</a:t>
            </a:r>
          </a:p>
        </p:txBody>
      </p:sp>
    </p:spTree>
    <p:extLst>
      <p:ext uri="{BB962C8B-B14F-4D97-AF65-F5344CB8AC3E}">
        <p14:creationId xmlns:p14="http://schemas.microsoft.com/office/powerpoint/2010/main" val="39087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Понедельник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363272" cy="489654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Мама, папа, я – спортивная семья.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Дыхательные упражнения по методу Стрельниковой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Ситуативная беседа «Как  мама заботится о здоровье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Решение проблемной ситуации : « Если мама заболела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  Чтение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стихотворения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М.Скребцова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«Я о маме позабочусь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Модель «Заботливость»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Обсуждение, что в семье делает папа и мама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П/и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«Змейка-папа, змейка-мама, змейка вся моя семья»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Муз. дидактическая игра « Дружное семейство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»"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Вторник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91264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Чтение Художественных произведений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Е.Благининой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«Посидим в тишине», «Вот какая мама»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Рисование «Портрет мамочки моей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Активизирующее общение: разговор с детьми о маме, за что я ее люблю.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Рассматривание фотографий « Маму свою очень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люблю»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Инсценировка стихотворения «Три мамы»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С/р игра «Дочки – матери»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дневным сном слушание колыбельных песен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Поручения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П/и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«Любимая игра моей мамы»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1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10000"/>
          </a:bodyPr>
          <a:lstStyle/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Беседа «Чтобы мама не устала, дружно мы поможем маме»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«Семейный отдых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Чтение  произведения Л.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Квитко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Лемеля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хозяйничает»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Д/и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«Маленькие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помощники»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Изготовления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поделок к Дню матери.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Слушание песен «Моя семья» муз.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А.Ермолова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«Тропинка в  родимый дом »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/ р игра «Семья»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П/и «Салки», «Прятки»</a:t>
            </a: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5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Четверг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Беседа «Мой дом, моя крепость» - рассказать какие правила безопасности соблюдают ежедневно в своем доме. 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Встречи с интересными людьми. 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«Мамы всякие нужны, мамы всякие важны»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(о профессиях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мама)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Д/и «Кому, что надо для работы»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Инсценировка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этюд «Мышки и пышки»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С/р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игра« «Профессия мамы»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Разучивание песни « Мамин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праздник»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Экспериментально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опытническая деятельность : «Поможем бабушке рассортировать семена для посадки»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П/и « Найди свой домик»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Пятница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911824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Составление творческих рассказов «Моя семья»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Д/и « А ты мне кто»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Разучивание и исполнение песни «Маме» муз.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Качаевой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Моделирование «Семья» - логические блоки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Д/и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«Узнай и назови по фотографии членов вашей семьи»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Загадывание загадок о семье.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ситуации  «Как выбрать подарок для мамы и папы, бабушки и дедушки.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С/р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игра «Праздники в семье»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Эстафеты  с мячом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3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720080"/>
          </a:xfrm>
        </p:spPr>
        <p:txBody>
          <a:bodyPr/>
          <a:lstStyle/>
          <a:p>
            <a:r>
              <a:rPr lang="ru-RU" sz="3200" dirty="0" smtClean="0"/>
              <a:t>Итоговое мероприятие </a:t>
            </a:r>
            <a:r>
              <a:rPr lang="ru-RU" sz="4000" dirty="0" smtClean="0"/>
              <a:t>«День матери»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844824"/>
            <a:ext cx="8146104" cy="48245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Предварительная работа.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Чтение стихов о маме.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Конкурсы для пап.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Исполнение песен  </a:t>
            </a:r>
            <a:r>
              <a:rPr lang="ru-RU" dirty="0" smtClean="0"/>
              <a:t>«Маме» муз. </a:t>
            </a:r>
            <a:r>
              <a:rPr lang="ru-RU" dirty="0" err="1" smtClean="0"/>
              <a:t>Качаевой</a:t>
            </a:r>
            <a:r>
              <a:rPr lang="ru-RU" dirty="0" smtClean="0"/>
              <a:t>, «Мамин  праздник» муз. Ю. Гурьева.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Д\и </a:t>
            </a:r>
            <a:r>
              <a:rPr lang="ru-RU" dirty="0" smtClean="0"/>
              <a:t>«Маленькие помощники</a:t>
            </a:r>
            <a:r>
              <a:rPr lang="ru-RU" dirty="0" smtClean="0"/>
              <a:t>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Инсценировка стихотворения «Три мамы»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Выставка детских работ «Портрет мамочки моей»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Чаепитие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Подарки для мам, изготовленные руками </a:t>
            </a:r>
            <a:r>
              <a:rPr lang="ru-RU" dirty="0" smtClean="0"/>
              <a:t>детей.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608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Фрагмент рабочей программы воспитателя старшей группы по реализации темы социально – личностного направления развития «Моя  семья. День матери»</vt:lpstr>
      <vt:lpstr>Цель: 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 сохранение и укрепление здоровья детей дошкольного возраста.</vt:lpstr>
      <vt:lpstr>Понедельник</vt:lpstr>
      <vt:lpstr>Вторник</vt:lpstr>
      <vt:lpstr>Среда</vt:lpstr>
      <vt:lpstr>Четверг</vt:lpstr>
      <vt:lpstr>Пятница</vt:lpstr>
      <vt:lpstr>Итоговое мероприятие «День матери»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Фрагмент рабочей программы Воспитателя старшей группы по реализации темы социально – личностного направления развития «Моя  семья. День матери»</dc:title>
  <dc:creator>Admin</dc:creator>
  <cp:lastModifiedBy>Admin</cp:lastModifiedBy>
  <cp:revision>29</cp:revision>
  <dcterms:created xsi:type="dcterms:W3CDTF">2013-10-27T06:01:29Z</dcterms:created>
  <dcterms:modified xsi:type="dcterms:W3CDTF">2013-10-28T12:21:28Z</dcterms:modified>
</cp:coreProperties>
</file>