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7" r:id="rId8"/>
    <p:sldId id="269" r:id="rId9"/>
    <p:sldId id="271" r:id="rId10"/>
    <p:sldId id="278" r:id="rId11"/>
    <p:sldId id="308" r:id="rId12"/>
    <p:sldId id="279" r:id="rId13"/>
    <p:sldId id="283" r:id="rId14"/>
    <p:sldId id="285" r:id="rId15"/>
    <p:sldId id="288" r:id="rId16"/>
    <p:sldId id="291" r:id="rId17"/>
    <p:sldId id="292" r:id="rId18"/>
    <p:sldId id="294" r:id="rId19"/>
    <p:sldId id="296" r:id="rId20"/>
    <p:sldId id="297" r:id="rId21"/>
    <p:sldId id="299" r:id="rId22"/>
    <p:sldId id="301" r:id="rId23"/>
    <p:sldId id="300" r:id="rId24"/>
    <p:sldId id="305" r:id="rId25"/>
    <p:sldId id="303" r:id="rId26"/>
    <p:sldId id="304" r:id="rId27"/>
    <p:sldId id="306" r:id="rId28"/>
    <p:sldId id="310" r:id="rId29"/>
    <p:sldId id="312" r:id="rId30"/>
    <p:sldId id="31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Предметно пространственная развивающая среда своими руками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воспитатель Быкова В.В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1683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8258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Строительный уголок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6552728" cy="5517232"/>
          </a:xfrm>
        </p:spPr>
      </p:pic>
    </p:spTree>
    <p:extLst>
      <p:ext uri="{BB962C8B-B14F-4D97-AF65-F5344CB8AC3E}">
        <p14:creationId xmlns:p14="http://schemas.microsoft.com/office/powerpoint/2010/main" val="11766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4127"/>
          </a:xfrm>
        </p:spPr>
      </p:pic>
    </p:spTree>
    <p:extLst>
      <p:ext uri="{BB962C8B-B14F-4D97-AF65-F5344CB8AC3E}">
        <p14:creationId xmlns:p14="http://schemas.microsoft.com/office/powerpoint/2010/main" val="733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магнитики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5517232"/>
          </a:xfrm>
        </p:spPr>
      </p:pic>
    </p:spTree>
    <p:extLst>
      <p:ext uri="{BB962C8B-B14F-4D97-AF65-F5344CB8AC3E}">
        <p14:creationId xmlns:p14="http://schemas.microsoft.com/office/powerpoint/2010/main" val="32326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2119"/>
          </a:xfrm>
        </p:spPr>
      </p:pic>
    </p:spTree>
    <p:extLst>
      <p:ext uri="{BB962C8B-B14F-4D97-AF65-F5344CB8AC3E}">
        <p14:creationId xmlns:p14="http://schemas.microsoft.com/office/powerpoint/2010/main" val="17437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597352"/>
          </a:xfrm>
        </p:spPr>
      </p:pic>
    </p:spTree>
    <p:extLst>
      <p:ext uri="{BB962C8B-B14F-4D97-AF65-F5344CB8AC3E}">
        <p14:creationId xmlns:p14="http://schemas.microsoft.com/office/powerpoint/2010/main" val="4792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266135"/>
          </a:xfrm>
        </p:spPr>
      </p:pic>
    </p:spTree>
    <p:extLst>
      <p:ext uri="{BB962C8B-B14F-4D97-AF65-F5344CB8AC3E}">
        <p14:creationId xmlns:p14="http://schemas.microsoft.com/office/powerpoint/2010/main" val="2991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18421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наша спальная комната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96752"/>
            <a:ext cx="7056784" cy="5661248"/>
          </a:xfrm>
        </p:spPr>
      </p:pic>
    </p:spTree>
    <p:extLst>
      <p:ext uri="{BB962C8B-B14F-4D97-AF65-F5344CB8AC3E}">
        <p14:creationId xmlns:p14="http://schemas.microsoft.com/office/powerpoint/2010/main" val="11350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4127"/>
          </a:xfrm>
        </p:spPr>
      </p:pic>
    </p:spTree>
    <p:extLst>
      <p:ext uri="{BB962C8B-B14F-4D97-AF65-F5344CB8AC3E}">
        <p14:creationId xmlns:p14="http://schemas.microsoft.com/office/powerpoint/2010/main" val="3667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36519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Оформление центра  ИЗО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7920880" cy="5328592"/>
          </a:xfrm>
        </p:spPr>
      </p:pic>
    </p:spTree>
    <p:extLst>
      <p:ext uri="{BB962C8B-B14F-4D97-AF65-F5344CB8AC3E}">
        <p14:creationId xmlns:p14="http://schemas.microsoft.com/office/powerpoint/2010/main" val="31135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8280920" cy="6597352"/>
          </a:xfrm>
        </p:spPr>
      </p:pic>
    </p:spTree>
    <p:extLst>
      <p:ext uri="{BB962C8B-B14F-4D97-AF65-F5344CB8AC3E}">
        <p14:creationId xmlns:p14="http://schemas.microsoft.com/office/powerpoint/2010/main" val="40314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2119"/>
          </a:xfrm>
        </p:spPr>
      </p:pic>
    </p:spTree>
    <p:extLst>
      <p:ext uri="{BB962C8B-B14F-4D97-AF65-F5344CB8AC3E}">
        <p14:creationId xmlns:p14="http://schemas.microsoft.com/office/powerpoint/2010/main" val="33499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4495800" cy="58326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04664"/>
            <a:ext cx="4038600" cy="5832648"/>
          </a:xfrm>
        </p:spPr>
      </p:pic>
    </p:spTree>
    <p:extLst>
      <p:ext uri="{BB962C8B-B14F-4D97-AF65-F5344CB8AC3E}">
        <p14:creationId xmlns:p14="http://schemas.microsoft.com/office/powerpoint/2010/main" val="3759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266135"/>
          </a:xfrm>
        </p:spPr>
      </p:pic>
    </p:spTree>
    <p:extLst>
      <p:ext uri="{BB962C8B-B14F-4D97-AF65-F5344CB8AC3E}">
        <p14:creationId xmlns:p14="http://schemas.microsoft.com/office/powerpoint/2010/main" val="29915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708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6135"/>
          </a:xfrm>
        </p:spPr>
      </p:pic>
    </p:spTree>
    <p:extLst>
      <p:ext uri="{BB962C8B-B14F-4D97-AF65-F5344CB8AC3E}">
        <p14:creationId xmlns:p14="http://schemas.microsoft.com/office/powerpoint/2010/main" val="2218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21444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2119"/>
          </a:xfrm>
        </p:spPr>
      </p:pic>
    </p:spTree>
    <p:extLst>
      <p:ext uri="{BB962C8B-B14F-4D97-AF65-F5344CB8AC3E}">
        <p14:creationId xmlns:p14="http://schemas.microsoft.com/office/powerpoint/2010/main" val="18976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31000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5114007"/>
          </a:xfrm>
        </p:spPr>
      </p:pic>
    </p:spTree>
    <p:extLst>
      <p:ext uri="{BB962C8B-B14F-4D97-AF65-F5344CB8AC3E}">
        <p14:creationId xmlns:p14="http://schemas.microsoft.com/office/powerpoint/2010/main" val="25876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08712"/>
          </a:xfrm>
        </p:spPr>
      </p:pic>
    </p:spTree>
    <p:extLst>
      <p:ext uri="{BB962C8B-B14F-4D97-AF65-F5344CB8AC3E}">
        <p14:creationId xmlns:p14="http://schemas.microsoft.com/office/powerpoint/2010/main" val="4944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ухой аквариум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96752"/>
            <a:ext cx="5616624" cy="5661248"/>
          </a:xfrm>
        </p:spPr>
      </p:pic>
    </p:spTree>
    <p:extLst>
      <p:ext uri="{BB962C8B-B14F-4D97-AF65-F5344CB8AC3E}">
        <p14:creationId xmlns:p14="http://schemas.microsoft.com/office/powerpoint/2010/main" val="29928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Аквариум с черепашкой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704856" cy="5589240"/>
          </a:xfrm>
        </p:spPr>
      </p:pic>
    </p:spTree>
    <p:extLst>
      <p:ext uri="{BB962C8B-B14F-4D97-AF65-F5344CB8AC3E}">
        <p14:creationId xmlns:p14="http://schemas.microsoft.com/office/powerpoint/2010/main" val="24645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Гимнастика для глаз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14069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280920" cy="6266135"/>
          </a:xfrm>
        </p:spPr>
      </p:pic>
    </p:spTree>
    <p:extLst>
      <p:ext uri="{BB962C8B-B14F-4D97-AF65-F5344CB8AC3E}">
        <p14:creationId xmlns:p14="http://schemas.microsoft.com/office/powerpoint/2010/main" val="22552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4127"/>
          </a:xfrm>
        </p:spPr>
      </p:pic>
    </p:spTree>
    <p:extLst>
      <p:ext uri="{BB962C8B-B14F-4D97-AF65-F5344CB8AC3E}">
        <p14:creationId xmlns:p14="http://schemas.microsoft.com/office/powerpoint/2010/main" val="23583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Уголок отдыха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560840" cy="5589240"/>
          </a:xfrm>
        </p:spPr>
      </p:pic>
    </p:spTree>
    <p:extLst>
      <p:ext uri="{BB962C8B-B14F-4D97-AF65-F5344CB8AC3E}">
        <p14:creationId xmlns:p14="http://schemas.microsoft.com/office/powerpoint/2010/main" val="66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31</Words>
  <Application>Microsoft Office PowerPoint</Application>
  <PresentationFormat>Экран (4:3)</PresentationFormat>
  <Paragraphs>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Предметно пространственная развивающая среда своими руками воспитатель Быкова В.В </vt:lpstr>
      <vt:lpstr>Оформление центра  ИЗО </vt:lpstr>
      <vt:lpstr>Презентация PowerPoint</vt:lpstr>
      <vt:lpstr>Сухой аквариум</vt:lpstr>
      <vt:lpstr>          Аквариум с черепашкой </vt:lpstr>
      <vt:lpstr>                 Гимнастика для глаз</vt:lpstr>
      <vt:lpstr>Презентация PowerPoint</vt:lpstr>
      <vt:lpstr>Презентация PowerPoint</vt:lpstr>
      <vt:lpstr>Уголок отдыха</vt:lpstr>
      <vt:lpstr>Строительный уголок</vt:lpstr>
      <vt:lpstr>Презентация PowerPoint</vt:lpstr>
      <vt:lpstr>Веселые магнитики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наша спальная комната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Пальчиковый театр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пространственная развивающая среда своими руками воспитатель Быкова В.В </dc:title>
  <dc:creator>USER</dc:creator>
  <cp:lastModifiedBy>USER</cp:lastModifiedBy>
  <cp:revision>16</cp:revision>
  <dcterms:created xsi:type="dcterms:W3CDTF">2014-11-13T14:59:08Z</dcterms:created>
  <dcterms:modified xsi:type="dcterms:W3CDTF">2014-11-16T10:08:30Z</dcterms:modified>
</cp:coreProperties>
</file>