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74" r:id="rId2"/>
    <p:sldId id="257" r:id="rId3"/>
    <p:sldId id="259" r:id="rId4"/>
    <p:sldId id="275" r:id="rId5"/>
    <p:sldId id="276" r:id="rId6"/>
    <p:sldId id="260" r:id="rId7"/>
    <p:sldId id="261" r:id="rId8"/>
    <p:sldId id="262" r:id="rId9"/>
    <p:sldId id="264" r:id="rId10"/>
    <p:sldId id="266" r:id="rId11"/>
    <p:sldId id="273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6856413" cy="9142413"/>
            <a:chOff x="0" y="0"/>
            <a:chExt cx="4319" cy="5759"/>
          </a:xfrm>
        </p:grpSpPr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4319" cy="57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25396"/>
                </a:cxn>
                <a:cxn ang="0">
                  <a:pos x="4" y="25400"/>
                </a:cxn>
                <a:cxn ang="0">
                  <a:pos x="19046" y="25400"/>
                </a:cxn>
                <a:cxn ang="0">
                  <a:pos x="19051" y="25396"/>
                </a:cxn>
                <a:cxn ang="0">
                  <a:pos x="19051" y="4"/>
                </a:cxn>
                <a:cxn ang="0">
                  <a:pos x="19046" y="0"/>
                </a:cxn>
                <a:cxn ang="0">
                  <a:pos x="4" y="0"/>
                </a:cxn>
              </a:cxnLst>
              <a:rect l="0" t="0" r="r" b="b"/>
              <a:pathLst>
                <a:path w="19052" h="2540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5396"/>
                  </a:lnTo>
                  <a:cubicBezTo>
                    <a:pt x="0" y="25398"/>
                    <a:pt x="2" y="25400"/>
                    <a:pt x="4" y="25400"/>
                  </a:cubicBezTo>
                  <a:lnTo>
                    <a:pt x="19046" y="25400"/>
                  </a:lnTo>
                  <a:cubicBezTo>
                    <a:pt x="19048" y="25400"/>
                    <a:pt x="19051" y="25398"/>
                    <a:pt x="19051" y="25396"/>
                  </a:cubicBezTo>
                  <a:lnTo>
                    <a:pt x="19051" y="4"/>
                  </a:lnTo>
                  <a:cubicBezTo>
                    <a:pt x="19051" y="2"/>
                    <a:pt x="19048" y="0"/>
                    <a:pt x="19046" y="0"/>
                  </a:cubicBez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9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Tx/>
              <a:buSzTx/>
              <a:tabLst>
                <a:tab pos="3975100" algn="l"/>
              </a:tabLst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Тема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</a:t>
            </a:r>
          </a:p>
          <a:p>
            <a:pPr lvl="0" algn="ctr" eaLnBrk="0" hangingPunct="0">
              <a:buClrTx/>
              <a:buSzTx/>
              <a:tabLst>
                <a:tab pos="3975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ctr" eaLnBrk="0" hangingPunct="0">
              <a:buClrTx/>
              <a:buSzTx/>
              <a:tabLst>
                <a:tab pos="397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«Технология использования сюжетно-ролевых игр в целях формирования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ctr" eaLnBrk="0" hangingPunct="0">
              <a:buClrTx/>
              <a:buSzTx/>
              <a:tabLst>
                <a:tab pos="397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первоначального социального опыта детей младшего дошкольного возраста»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0166" y="285728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ЗАКЛЮЧЕНИЕ: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2910" y="785794"/>
            <a:ext cx="771530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icrosoft YaHei" pitchFamily="34" charset="-122"/>
            </a:endParaRP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1.Ведущая деятельность дошкольного возраста ролевая игра. Именно в ней складываются и наиболее эффективно развиваются главные новообразования этого возраста: творческое воображение, образное мышление, самосознание.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2. Особое значение имеет игра для становления разных форм произвольного поведения детей. Развиваются произвольное внимание и память, соподчинение мотивов и целенаправленность действий.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 Сюжетно - ролевая игра должна соответствовать современной деятельности т.к. в связи с развитием научно - технического прогресса появляется много новой техники, много нового в жизни людей - задача воспитателя создать условия для отражения этого в сюжетно-ролевых играх детей.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2087563"/>
            <a:ext cx="6119812" cy="2627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1584325"/>
            <a:ext cx="125730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2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929066"/>
            <a:ext cx="3500430" cy="2625323"/>
          </a:xfrm>
          <a:prstGeom prst="rect">
            <a:avLst/>
          </a:prstGeom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29124" y="428604"/>
            <a:ext cx="47148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игре ребенок становится выше себя на голову».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                                                      Л.С.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Выготский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685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– это важнейший период в развитии дошкольника, который характеризуется высокой интенсивностью физического и психологического развития. В это время происходит переход ребенка к новым отношениям со взрослыми, сверстниками, предметным миром.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14414" y="928670"/>
            <a:ext cx="69294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опыт - это всегда результат действий ребенка, активного взаимодействия с окружающим миром. Овладеть социальным опытом - значит не просто усвоить сумму сведений, знаний, навыков, образцов, а обладать, владеть тем способом деятельности и общения, результатом которого он является.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85786" y="571480"/>
            <a:ext cx="66437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данной работы - формирование первоначального социального опыта у детей младшего дошкольного  возраста.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Предмет- технология использования сюжетно-ролевых игр.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14348" y="3143248"/>
            <a:ext cx="75724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изучение технологии сюжетно-ролевой игры как средства формирования первоначального социального опыта у детей младшего дошкольного возраста.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1.Проанализировать  психолого-педагогическую литературу  по проблеме исследования.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Рассмотреть основы сюжетно-ролевой игры,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2.Изучить структуру  сюжетно-ролевой игры.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428604"/>
            <a:ext cx="7500990" cy="23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 - ролевая игра – подлинная социальная практика ребёнка, его реальная жизнь в обществе сверстников. Поэтому, столь активной для дошкольной педагогики является проблема использования игры для всестороннего воспитания и развития ребёнка – дошкольника.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2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86124"/>
            <a:ext cx="3738557" cy="2803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285729"/>
            <a:ext cx="62865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Сюжетно-ролевые игры </a:t>
            </a:r>
          </a:p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различаются :</a:t>
            </a:r>
          </a:p>
          <a:p>
            <a:pPr lvl="0" eaLnBrk="0" hangingPunct="0">
              <a:lnSpc>
                <a:spcPct val="150000"/>
              </a:lnSpc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по содержанию (отражение быта, труда взрослых, событий общественной жизни); </a:t>
            </a:r>
          </a:p>
          <a:p>
            <a:pPr lvl="0" eaLnBrk="0" hangingPunct="0">
              <a:lnSpc>
                <a:spcPct val="150000"/>
              </a:lnSpc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по организации, количеству участников (индивидуальные, групповые, коллективные); </a:t>
            </a:r>
          </a:p>
          <a:p>
            <a:pPr lvl="0" eaLnBrk="0" hangingPunct="0">
              <a:lnSpc>
                <a:spcPct val="150000"/>
              </a:lnSpc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по виду (игры, сюжет которых придумывают сами дети, игры-драматизации - разыгрывание сказок и рассказов; строительные).</a:t>
            </a:r>
          </a:p>
        </p:txBody>
      </p:sp>
      <p:pic>
        <p:nvPicPr>
          <p:cNvPr id="1026" name="Picture 2" descr="C:\Users\TT\Desktop\1312_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3429024" cy="289017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357167"/>
            <a:ext cx="62150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Основными структурными элементами игры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являются:</a:t>
            </a:r>
          </a:p>
          <a:p>
            <a:pPr lvl="0"/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eaLnBrk="0" hangingPunct="0"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игровой замысел, сюжет или ее содержание; </a:t>
            </a:r>
          </a:p>
          <a:p>
            <a:pPr lvl="0" eaLnBrk="0" hangingPunct="0"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игровые действия; </a:t>
            </a:r>
          </a:p>
          <a:p>
            <a:pPr lvl="0" eaLnBrk="0" hangingPunct="0"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роли;</a:t>
            </a:r>
          </a:p>
          <a:p>
            <a:pPr lvl="0" eaLnBrk="0" hangingPunct="0">
              <a:buClrTx/>
              <a:buSzTx/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правила, которые диктуются самой игрой и создаются детьми или предлагаются взрослыми.</a:t>
            </a:r>
          </a:p>
          <a:p>
            <a:pPr lvl="0" eaLnBrk="0" hangingPunct="0">
              <a:buClrTx/>
              <a:buSzTx/>
              <a:buFontTx/>
              <a:buChar char="-"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eaLnBrk="0" hangingPunct="0"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Эти элементы тесно взаимосвязаны.</a:t>
            </a:r>
          </a:p>
        </p:txBody>
      </p:sp>
      <p:pic>
        <p:nvPicPr>
          <p:cNvPr id="7" name="Picture 7" descr="D:\открытое занятие\DSCN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71472" y="357166"/>
            <a:ext cx="7715304" cy="170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работе с детьми 2—3 лет одной из важных задач является воспитание простейших навыков совместной игры. Поэтому необходимо помогать малышам развивать содержание игр, в которых возможны объединения из нескольких (2—3) человек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0034" y="1928802"/>
            <a:ext cx="778674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Если малыш по-настоящему увлечен ролью, он играет всерьез, искренне переживая все чувства своего героя. Поэтому надо всячески поддерживать его интерес к определенной роли, обучать в ходе игры необходимым умениям, подсказывать какие-то действия, сообщать те или иные сведения. Отсутствие знаний,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умений и навыков, которые необходимы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для создания правдивого игрового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образа в коллективной игре, приводит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к распаду игры, к отказу от роли.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D:\открытое занятие\Новая папка\DSC03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71942"/>
            <a:ext cx="4376733" cy="2538847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7158" y="142853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Особое место в руководстве сюжетно-ролевой творческой игрой детей этого возраста должны занимать подбор соответствующего игрового материала, прием обыгрывания новых игрушек в форме театрализованного представления, создание игровых ситуаций.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Действенную помощь в развитии содержания творческой игры оказывают наводящие вопросы, напоминания, советы, направленные на подсказ детям возможной реализации игрового замысла.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Эффективны и такие приемы, как подбор вместе с детьми элементов костюма; рассказ детям о том или ином действующем лице; индивидуальная беседа по картинкам,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иллюстрациям; советы, показ игровых 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действий в игровой ситуации.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33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huchkina_S_M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>
          <a:noFill/>
          <a:miter lim="800000"/>
          <a:headEnd/>
          <a:tailEnd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Microsoft YaHei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Zhuchkina_S_M</Template>
  <TotalTime>396</TotalTime>
  <Words>611</Words>
  <PresentationFormat>Экран (4:3)</PresentationFormat>
  <Paragraphs>47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Zhuchkina_S_M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TT</dc:creator>
  <cp:lastModifiedBy>TT</cp:lastModifiedBy>
  <cp:revision>27</cp:revision>
  <cp:lastPrinted>1601-01-01T00:00:00Z</cp:lastPrinted>
  <dcterms:created xsi:type="dcterms:W3CDTF">2014-11-04T09:39:55Z</dcterms:created>
  <dcterms:modified xsi:type="dcterms:W3CDTF">2014-11-16T15:00:00Z</dcterms:modified>
</cp:coreProperties>
</file>