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CCF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4D8C792-A994-4829-AF6B-6F5AD4E8BFB1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DDD167-E979-4339-892D-DCA86B92C4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Pictures\теремок\0002-002-Skazka-Terem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6632"/>
            <a:ext cx="5040560" cy="6502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24936" cy="1359024"/>
          </a:xfrm>
        </p:spPr>
        <p:txBody>
          <a:bodyPr>
            <a:normAutofit fontScale="90000"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Кто автор сказки?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30019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 - </a:t>
            </a:r>
            <a:r>
              <a:rPr lang="ru-RU" sz="5400" b="1" dirty="0" smtClean="0">
                <a:latin typeface="+mj-lt"/>
              </a:rPr>
              <a:t>С.Я.Маршак</a:t>
            </a:r>
            <a:r>
              <a:rPr lang="ru-RU" sz="2400" b="1" dirty="0">
                <a:latin typeface="+mj-lt"/>
              </a:rPr>
              <a:t> </a:t>
            </a:r>
            <a:r>
              <a:rPr lang="ru-RU" sz="1600" b="1" dirty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     </a:t>
            </a:r>
          </a:p>
          <a:p>
            <a:pPr marL="514350" indent="-514350">
              <a:buNone/>
            </a:pPr>
            <a:endParaRPr lang="ru-RU" sz="5400" b="1" dirty="0" smtClean="0">
              <a:latin typeface="+mj-lt"/>
            </a:endParaRPr>
          </a:p>
          <a:p>
            <a:pPr marL="514350" indent="-514350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В</a:t>
            </a:r>
            <a:r>
              <a:rPr lang="ru-RU" dirty="0" smtClean="0"/>
              <a:t> - </a:t>
            </a:r>
            <a:r>
              <a:rPr lang="ru-RU" sz="5400" b="1" dirty="0" err="1" smtClean="0"/>
              <a:t>Е.И.Чарушин</a:t>
            </a:r>
            <a:endParaRPr lang="ru-RU" sz="5400" b="1" dirty="0" smtClean="0"/>
          </a:p>
          <a:p>
            <a:pPr marL="514350" indent="-514350">
              <a:buNone/>
            </a:pPr>
            <a:endParaRPr lang="ru-RU" sz="5400" b="1" dirty="0" smtClean="0"/>
          </a:p>
          <a:p>
            <a:pPr marL="514350" indent="-514350">
              <a:buNone/>
            </a:pPr>
            <a:r>
              <a:rPr lang="ru-RU" sz="6000" dirty="0" smtClean="0">
                <a:solidFill>
                  <a:srgbClr val="C00000"/>
                </a:solidFill>
              </a:rPr>
              <a:t>С</a:t>
            </a:r>
            <a:r>
              <a:rPr lang="ru-RU" dirty="0" smtClean="0"/>
              <a:t> - </a:t>
            </a:r>
            <a:r>
              <a:rPr lang="ru-RU" sz="5400" b="1" dirty="0" smtClean="0"/>
              <a:t>В.В.Бианки</a:t>
            </a:r>
            <a:endParaRPr lang="ru-RU" sz="5400" b="1" dirty="0"/>
          </a:p>
        </p:txBody>
      </p:sp>
      <p:pic>
        <p:nvPicPr>
          <p:cNvPr id="1026" name="Picture 2" descr="C:\Users\Пользователь\Pictures\теремок\1059607-64f031cac50e08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996952"/>
            <a:ext cx="1149300" cy="1597719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Pictures\теремок\a4de7cf1f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340768"/>
            <a:ext cx="1167610" cy="1487401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Pictures\теремок\Bian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4941168"/>
            <a:ext cx="1171147" cy="16841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12968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Какая из пословиц отражает главную мысль сказки?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916832"/>
            <a:ext cx="7498080" cy="48006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А</a:t>
            </a:r>
            <a:r>
              <a:rPr lang="ru-RU" sz="4400" b="1" dirty="0" smtClean="0"/>
              <a:t> – Дружбой дорожи , забывать её не спеши.</a:t>
            </a:r>
          </a:p>
          <a:p>
            <a:r>
              <a:rPr lang="ru-RU" sz="4400" b="1" dirty="0" smtClean="0">
                <a:solidFill>
                  <a:srgbClr val="C00000"/>
                </a:solidFill>
              </a:rPr>
              <a:t>В</a:t>
            </a:r>
            <a:r>
              <a:rPr lang="ru-RU" sz="4400" b="1" dirty="0" smtClean="0"/>
              <a:t> – Трудно друга найти, да легко потерять.</a:t>
            </a:r>
          </a:p>
          <a:p>
            <a:r>
              <a:rPr lang="ru-RU" sz="4400" b="1" dirty="0" smtClean="0">
                <a:solidFill>
                  <a:srgbClr val="C00000"/>
                </a:solidFill>
              </a:rPr>
              <a:t>С </a:t>
            </a:r>
            <a:r>
              <a:rPr lang="ru-RU" sz="4400" b="1" dirty="0" smtClean="0"/>
              <a:t>- Друзья познаются в беде.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Понравилась ли вам инсценировка сказки?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 -</a:t>
            </a:r>
            <a:r>
              <a:rPr lang="ru-RU" sz="5400" b="1" dirty="0" smtClean="0"/>
              <a:t>не понравилась</a:t>
            </a:r>
          </a:p>
          <a:p>
            <a:r>
              <a:rPr lang="ru-RU" sz="6000" b="1" dirty="0" smtClean="0">
                <a:solidFill>
                  <a:srgbClr val="C00000"/>
                </a:solidFill>
              </a:rPr>
              <a:t>В</a:t>
            </a:r>
            <a:r>
              <a:rPr lang="ru-RU" sz="5400" b="1" dirty="0" smtClean="0"/>
              <a:t> - понравилась</a:t>
            </a:r>
          </a:p>
          <a:p>
            <a:r>
              <a:rPr lang="ru-RU" sz="6000" b="1" dirty="0" smtClean="0">
                <a:solidFill>
                  <a:srgbClr val="C00000"/>
                </a:solidFill>
              </a:rPr>
              <a:t>С</a:t>
            </a:r>
            <a:r>
              <a:rPr lang="ru-RU" sz="5400" b="1" dirty="0" smtClean="0"/>
              <a:t> - не очень понравилась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284984"/>
            <a:ext cx="8229600" cy="1143000"/>
          </a:xfrm>
        </p:spPr>
        <p:txBody>
          <a:bodyPr/>
          <a:lstStyle/>
          <a:p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МОЛОДЦЫ!</a:t>
            </a:r>
            <a: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pic>
        <p:nvPicPr>
          <p:cNvPr id="2051" name="Picture 3" descr="C:\Users\Пользователь\Pictures\теремок\1736765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08" y="332656"/>
            <a:ext cx="1750596" cy="160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1800" smtClean="0"/>
              <a:t>Яндекс-картинки</a:t>
            </a:r>
            <a:r>
              <a:rPr lang="ru-RU" sz="1800" dirty="0" smtClean="0"/>
              <a:t> и портреты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фоны природа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фоны природа</Template>
  <TotalTime>181</TotalTime>
  <Words>71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фоны природа</vt:lpstr>
      <vt:lpstr>Слайд 1</vt:lpstr>
      <vt:lpstr>Кто автор сказки? </vt:lpstr>
      <vt:lpstr>Какая из пословиц отражает главную мысль сказки?</vt:lpstr>
      <vt:lpstr>Понравилась ли вам инсценировка сказки?</vt:lpstr>
      <vt:lpstr>МОЛОДЦЫ! </vt:lpstr>
      <vt:lpstr>Яндекс-картинки и портреты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21</cp:revision>
  <dcterms:created xsi:type="dcterms:W3CDTF">2012-04-18T12:48:41Z</dcterms:created>
  <dcterms:modified xsi:type="dcterms:W3CDTF">2014-01-29T12:19:57Z</dcterms:modified>
</cp:coreProperties>
</file>