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8"/>
  </p:notesMasterIdLst>
  <p:sldIdLst>
    <p:sldId id="256" r:id="rId2"/>
    <p:sldId id="259" r:id="rId3"/>
    <p:sldId id="261" r:id="rId4"/>
    <p:sldId id="260" r:id="rId5"/>
    <p:sldId id="262" r:id="rId6"/>
    <p:sldId id="268" r:id="rId7"/>
    <p:sldId id="263" r:id="rId8"/>
    <p:sldId id="264" r:id="rId9"/>
    <p:sldId id="285" r:id="rId10"/>
    <p:sldId id="275" r:id="rId11"/>
    <p:sldId id="276" r:id="rId12"/>
    <p:sldId id="265" r:id="rId13"/>
    <p:sldId id="286" r:id="rId14"/>
    <p:sldId id="271" r:id="rId15"/>
    <p:sldId id="273" r:id="rId16"/>
    <p:sldId id="277" r:id="rId17"/>
    <p:sldId id="266" r:id="rId18"/>
    <p:sldId id="278" r:id="rId19"/>
    <p:sldId id="269" r:id="rId20"/>
    <p:sldId id="267" r:id="rId21"/>
    <p:sldId id="272" r:id="rId22"/>
    <p:sldId id="280" r:id="rId23"/>
    <p:sldId id="281" r:id="rId24"/>
    <p:sldId id="283" r:id="rId25"/>
    <p:sldId id="282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80" d="100"/>
          <a:sy n="80" d="100"/>
        </p:scale>
        <p:origin x="-1086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4AB71-F098-4564-9164-8CA69542BFA4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B92A2-423D-4C6C-9E5D-8DF460D56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B92A2-423D-4C6C-9E5D-8DF460D5650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6;&#1072;&#1085;&#1072;&#1088;\Desktop\&#1052;&#1040;&#1044;&#1054;&#1059;%2057\&#1084;&#1072;&#1090;&#1088;\&#1053;&#1072;&#1088;&#1086;&#1076;&#1085;&#1072;&#1103;%20-%20&#1056;&#1091;&#1089;&#1089;&#1082;&#1072;&#1103;%20&#1085;&#1072;&#1088;&#1086;&#1076;&#1085;&#1072;&#1103;%20&#1084;&#1077;&#1083;&#1086;&#1076;&#1080;&#1103;%20-%20&#1073;&#1072;&#1083;&#1072;&#1083;&#1072;&#1081;&#1082;&#1072;.mp3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04664"/>
            <a:ext cx="8229600" cy="468052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sz="4000" dirty="0" smtClean="0"/>
              <a:t>Виды декоративно- прикладного искусства на занятиях с детьми старшего дошкольного возраста  </a:t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«Народная игрушка»</a:t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32656"/>
            <a:ext cx="4141788" cy="551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32656"/>
            <a:ext cx="4164013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29600" cy="5976664"/>
          </a:xfrm>
        </p:spPr>
        <p:txBody>
          <a:bodyPr/>
          <a:lstStyle/>
          <a:p>
            <a:pPr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этап- практический, задачи: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Самостоятельно переносить свои впечатления и представления о народной пластике в разные виды художественной деятельности;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Самостоятельно составлять композиции узоров, использовать цветосочетания на основе знаний о характерных особенностях росписей.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3403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827584" y="620688"/>
            <a:ext cx="7012106" cy="523473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treshki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55576" y="472674"/>
            <a:ext cx="7781403" cy="5836052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50654954_otkryitka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124744"/>
            <a:ext cx="5616624" cy="5134768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29847944_07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3290082" cy="4708525"/>
          </a:xfrm>
        </p:spPr>
      </p:pic>
      <p:pic>
        <p:nvPicPr>
          <p:cNvPr id="4098" name="Picture 2" descr="C:\Users\Жанар\Desktop\фото матрёх\1229847948_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84784"/>
            <a:ext cx="3888432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76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Ожидаемый результат:</a:t>
            </a:r>
          </a:p>
          <a:p>
            <a:r>
              <a:rPr lang="ru-RU" sz="3200" dirty="0" smtClean="0"/>
              <a:t>Узнают и называют знакомые элементы росписей матрешек;</a:t>
            </a:r>
          </a:p>
          <a:p>
            <a:r>
              <a:rPr lang="ru-RU" sz="3200" dirty="0" smtClean="0"/>
              <a:t>Составляют узоры с включением знакомых элементов росписей матрешек;</a:t>
            </a:r>
          </a:p>
          <a:p>
            <a:r>
              <a:rPr lang="ru-RU" sz="3200" dirty="0"/>
              <a:t>С</a:t>
            </a:r>
            <a:r>
              <a:rPr lang="ru-RU" sz="3200" dirty="0" smtClean="0"/>
              <a:t>амостоятельно и творчески применяют умения и навыки, полученные на занятиях.</a:t>
            </a:r>
            <a:endParaRPr lang="ru-RU" sz="32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f0cbc54e302.jpg"/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tretch>
            <a:fillRect/>
          </a:stretch>
        </p:blipFill>
        <p:spPr>
          <a:xfrm>
            <a:off x="683568" y="476672"/>
            <a:ext cx="7344816" cy="5256584"/>
          </a:xfrm>
        </p:spPr>
      </p:pic>
      <p:pic>
        <p:nvPicPr>
          <p:cNvPr id="5" name="Народная - Русская народная мелодия - балалай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Народная - Русская народная мелодия - балалай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Народная - Русская народная мелодия - балалай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411336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49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9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443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95536" y="822115"/>
            <a:ext cx="8136904" cy="5832647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136904" cy="5112568"/>
          </a:xfrm>
        </p:spPr>
        <p:txBody>
          <a:bodyPr anchor="ctr">
            <a:normAutofit fontScale="25000" lnSpcReduction="20000"/>
          </a:bodyPr>
          <a:lstStyle/>
          <a:p>
            <a:pPr algn="just">
              <a:buNone/>
            </a:pPr>
            <a:r>
              <a:rPr lang="ru-RU" sz="17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«Мы уверены в том, что народная игрушка является, </a:t>
            </a:r>
          </a:p>
          <a:p>
            <a:pPr algn="just">
              <a:buNone/>
            </a:pPr>
            <a:r>
              <a:rPr lang="ru-RU" sz="17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тщательном её изучении, неисчерпаемым </a:t>
            </a:r>
          </a:p>
          <a:p>
            <a:pPr algn="just">
              <a:buNone/>
            </a:pPr>
            <a:r>
              <a:rPr lang="ru-RU" sz="17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источником мудрой творческой педагогики».</a:t>
            </a:r>
          </a:p>
          <a:p>
            <a:pPr algn="r">
              <a:buNone/>
            </a:pPr>
            <a:r>
              <a:rPr lang="ru-RU" sz="11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Е. </a:t>
            </a:r>
            <a:r>
              <a:rPr lang="ru-RU" sz="11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Флерина</a:t>
            </a:r>
            <a:endParaRPr lang="ru-RU" sz="1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2520280" cy="414823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1124744"/>
            <a:ext cx="5715000" cy="4176464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EMENOV_MATR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58840"/>
            <a:ext cx="7056784" cy="626650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9020356_4278666_8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08539"/>
            <a:ext cx="7223582" cy="5440741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74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95683" y="332656"/>
            <a:ext cx="7304709" cy="5688632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56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71600" y="582310"/>
            <a:ext cx="7056784" cy="536697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treshka-v-platochke-mest-16276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83567" y="524145"/>
            <a:ext cx="7910721" cy="5281119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365104"/>
            <a:ext cx="7766248" cy="1150064"/>
          </a:xfrm>
        </p:spPr>
        <p:txBody>
          <a:bodyPr>
            <a:prstTxWarp prst="textInflate">
              <a:avLst/>
            </a:prstTxWarp>
          </a:bodyPr>
          <a:lstStyle/>
          <a:p>
            <a:pPr algn="ctr">
              <a:buNone/>
            </a:pPr>
            <a:r>
              <a:rPr lang="ru-RU" dirty="0" smtClean="0"/>
              <a:t>   Благодарю за внимание!    </a:t>
            </a:r>
            <a:endParaRPr lang="ru-RU" dirty="0"/>
          </a:p>
        </p:txBody>
      </p:sp>
      <p:pic>
        <p:nvPicPr>
          <p:cNvPr id="1026" name="Picture 2" descr="http://portaltravi.ru/uploads/Romashk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632848" cy="450912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8326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Дошкольный возраст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начало всестороннего развития  и формирования личности. В этот период деятельности анализаторов, развития представлений, воображения, памяти,  формируется логическое мышление, появляются элементы абстрактных рассуждений.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Дошкольник стремится видеть мир таким, каким он его видит.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Старший дошкольный возраст- возраст активного рисования. Рисунки могут быть самыми разными по содержанию, они приобретают сюжетный характер. Совершенствуется восприятие цвета, формы, величины, строения предмета; представления детей систематизируются.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229600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Цель - формирование и развитие основ художественной культуры ребёнка через народное декоративно- прикладное искусство.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Приобщать детей к народному декоративно- прикладному искусству в условиях собственной практической творческой деятельности; воспитывать устойчивый интерес к народному  творчеству как эталону красоты;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эстетическое(эмоционально- оценочное), образное восприятие, эстетические чувства;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художественно-творческие способности у детей, привычку вносить элементы прекрасного в жизни;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знакомству с классическими закономерностями народного декоративно- прикладного искусства (колорит, содержание, чередование, симметрия, асимметрия в узоре,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приложимость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узора к форме, изобразительные приемы и т.д.);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основе основания художественного опыта народных мастеров развивать индивидуальное творчество детей в орнаментальной деятельности детей: специальные художественные способности детей- чувство цвета, ритма, композиции, самостоятельность, творческую инициативу;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Научить дошкольников различать виды матрешек (по месту производства и основным признакам: цвету, форме, узору);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Учить изображать игрушку (в аппликации, рисунке, в игре).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8229600" cy="56886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Принципы </a:t>
            </a:r>
            <a:r>
              <a:rPr lang="ru-RU" sz="2400" dirty="0" smtClean="0"/>
              <a:t>: </a:t>
            </a:r>
          </a:p>
          <a:p>
            <a:r>
              <a:rPr lang="ru-RU" sz="2400" dirty="0" smtClean="0"/>
              <a:t>связи с жизнью, </a:t>
            </a:r>
          </a:p>
          <a:p>
            <a:r>
              <a:rPr lang="ru-RU" sz="2400" dirty="0" smtClean="0"/>
              <a:t>систематичности, </a:t>
            </a:r>
          </a:p>
          <a:p>
            <a:r>
              <a:rPr lang="ru-RU" sz="2400" dirty="0" smtClean="0"/>
              <a:t>реалистичности, </a:t>
            </a:r>
          </a:p>
          <a:p>
            <a:r>
              <a:rPr lang="ru-RU" sz="2400" dirty="0" smtClean="0"/>
              <a:t>активности, </a:t>
            </a:r>
          </a:p>
          <a:p>
            <a:r>
              <a:rPr lang="ru-RU" sz="2400" dirty="0" smtClean="0"/>
              <a:t>контролируемости, </a:t>
            </a:r>
          </a:p>
          <a:p>
            <a:r>
              <a:rPr lang="ru-RU" sz="2400" dirty="0" smtClean="0"/>
              <a:t>последовательности, </a:t>
            </a:r>
          </a:p>
          <a:p>
            <a:r>
              <a:rPr lang="ru-RU" sz="2400" dirty="0" smtClean="0"/>
              <a:t>индивидуального подхода в обучении и </a:t>
            </a:r>
          </a:p>
          <a:p>
            <a:pPr>
              <a:buNone/>
            </a:pPr>
            <a:r>
              <a:rPr lang="ru-RU" sz="2400" dirty="0" smtClean="0"/>
              <a:t>в художественном развитии детей, </a:t>
            </a:r>
          </a:p>
          <a:p>
            <a:r>
              <a:rPr lang="ru-RU" sz="2400" dirty="0" smtClean="0"/>
              <a:t>доступности материала, </a:t>
            </a:r>
          </a:p>
          <a:p>
            <a:r>
              <a:rPr lang="ru-RU" sz="2400" dirty="0" smtClean="0"/>
              <a:t>его повторяемости.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39552" y="304753"/>
            <a:ext cx="7632847" cy="639024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76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реализации этих задач используются следующие методы и приёмы: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Рассматривание и описание детьми матрёшек;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Рассказ воспитателя о матрёшке и её мастерах;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Составление детьми рассказов с персонажем- матрёшкой;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Дидактические  игры с участием матрешки.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76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Работа проходит в два этапа.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этап- подготовительный, задачи: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Изучение представлений детей о матрёшке;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Ознакомление детей с матрёшкой как с предметом народного творчества;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умения видеть, понимать, оценивать красоту произведений ручного художественного ремесла;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чувства ритма, симметрии, гармонии.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341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899592" y="353908"/>
            <a:ext cx="6984776" cy="521433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364</TotalTime>
  <Words>467</Words>
  <Application>Microsoft Office PowerPoint</Application>
  <PresentationFormat>Экран (4:3)</PresentationFormat>
  <Paragraphs>50</Paragraphs>
  <Slides>26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Виды декоративно- прикладного искусства на занятиях с детьми старшего дошкольного возраста    «Народная игрушка»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   Благодарю за внимание!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Жанар</dc:creator>
  <cp:lastModifiedBy>Жанар</cp:lastModifiedBy>
  <cp:revision>38</cp:revision>
  <dcterms:created xsi:type="dcterms:W3CDTF">2013-11-27T17:44:58Z</dcterms:created>
  <dcterms:modified xsi:type="dcterms:W3CDTF">2014-11-12T15:53:11Z</dcterms:modified>
</cp:coreProperties>
</file>