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A2CA72-B925-4E70-A9CF-7653DA44431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375C44-DDDB-4972-A50D-F6FC796808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74025"/>
          </a:xfrm>
        </p:spPr>
        <p:txBody>
          <a:bodyPr/>
          <a:lstStyle/>
          <a:p>
            <a:r>
              <a:rPr lang="ru-RU" dirty="0" smtClean="0"/>
              <a:t>История ручки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 Лобанова Н.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8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 smtClean="0"/>
              <a:t>1938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2985520" cy="3602736"/>
          </a:xfrm>
        </p:spPr>
        <p:txBody>
          <a:bodyPr/>
          <a:lstStyle/>
          <a:p>
            <a:r>
              <a:rPr lang="ru-RU" dirty="0" smtClean="0"/>
              <a:t>В Венгрии братья – химики </a:t>
            </a:r>
            <a:r>
              <a:rPr lang="ru-RU" dirty="0" err="1" smtClean="0"/>
              <a:t>Биро</a:t>
            </a:r>
            <a:r>
              <a:rPr lang="ru-RU" dirty="0" smtClean="0"/>
              <a:t> изобрели шариковую ручку с густой пастой.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Pictures\картинки\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960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72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dirty="0" smtClean="0"/>
              <a:t>Двадцатый 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Японии изобрели ручку с наконечником из фетра – фломастер.</a:t>
            </a:r>
            <a:endParaRPr lang="ru-RU" dirty="0"/>
          </a:p>
        </p:txBody>
      </p:sp>
      <p:pic>
        <p:nvPicPr>
          <p:cNvPr id="6146" name="Picture 2" descr="C:\Users\1\Pictures\картинки\7790_10-86-400x4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960440" cy="41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60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dirty="0" smtClean="0"/>
              <a:t>90 – е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оявились роллеры – шариковые ручки с очень маленьким шариком и мене вязкими чернилами.</a:t>
            </a:r>
            <a:endParaRPr lang="ru-RU" dirty="0"/>
          </a:p>
        </p:txBody>
      </p:sp>
      <p:pic>
        <p:nvPicPr>
          <p:cNvPr id="11266" name="Picture 2" descr="C:\Users\1\Pictures\картинки\f20130311171903-sharikovue-ruchki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38237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5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 smtClean="0"/>
              <a:t>1997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Появилась  ручка, которую не нужно сжимать в пальцах – супер-пен, в переводе «ручка – кольцо».</a:t>
            </a:r>
            <a:endParaRPr lang="ru-RU" dirty="0"/>
          </a:p>
        </p:txBody>
      </p:sp>
      <p:pic>
        <p:nvPicPr>
          <p:cNvPr id="1026" name="Picture 2" descr="C:\Users\1\Pictures\картинки\ringpe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6689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2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 descr="C:\Users\1\Pictures\картинки\39874517_1234979566_11174561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5" y="260648"/>
            <a:ext cx="3385319" cy="33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1\Pictures\картинки\794441ea3627eb24265f55f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85" y="260648"/>
            <a:ext cx="396043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Pictures\картинки\i (4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352767" cy="25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1\Pictures\картинки\i (4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85" y="3980054"/>
            <a:ext cx="3855682" cy="25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1\Pictures\картинки\1253709477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77" y="1988840"/>
            <a:ext cx="3807508" cy="2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2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/>
          <a:lstStyle/>
          <a:p>
            <a:r>
              <a:rPr lang="ru-RU" dirty="0" smtClean="0"/>
              <a:t>Более 6 тысяч лет назад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ru-RU" dirty="0" smtClean="0"/>
              <a:t>Люди писали или даже не писали, а рисовали рисунки , которые обозначали разные слова, пальцем на глине, камнем или обгорелой палочкой на скале.</a:t>
            </a:r>
            <a:endParaRPr lang="ru-RU" dirty="0"/>
          </a:p>
        </p:txBody>
      </p:sp>
      <p:pic>
        <p:nvPicPr>
          <p:cNvPr id="10243" name="Picture 3" descr="C:\Users\1\Pictures\картинки\19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7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Писали на сырых глиняных дощечках  деревянными палочками или бронзовыми палочками.</a:t>
            </a:r>
            <a:endParaRPr lang="ru-RU" sz="3200" dirty="0"/>
          </a:p>
        </p:txBody>
      </p:sp>
      <p:pic>
        <p:nvPicPr>
          <p:cNvPr id="4099" name="Picture 3" descr="C:\Users\1\Pictures\картинки\52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740224" cy="36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Pictures\картинки\02-1-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8164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12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/>
              <a:t>5 тысяч лет назад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ru-RU" dirty="0" smtClean="0"/>
              <a:t>В Древнем Египте писали кисточками из тростника на папирусе.</a:t>
            </a:r>
            <a:endParaRPr lang="ru-RU" dirty="0"/>
          </a:p>
        </p:txBody>
      </p:sp>
      <p:pic>
        <p:nvPicPr>
          <p:cNvPr id="9218" name="Picture 2" descr="C:\Users\1\Pictures\картинки\2outilscribe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48245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9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/>
              <a:t>3 тысячи 300 лет назад.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ru-RU" dirty="0" smtClean="0"/>
              <a:t>Писали металлическими палочками – стилусами на восковых дощечках – табличках.</a:t>
            </a:r>
            <a:endParaRPr lang="ru-RU" dirty="0"/>
          </a:p>
        </p:txBody>
      </p:sp>
      <p:pic>
        <p:nvPicPr>
          <p:cNvPr id="5" name="Picture 2" descr="C:\Users\1\Pictures\картинки\Roman Wax Tablet &amp; Stylus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4608511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8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 пятого по восьмой век нашей эры </a:t>
            </a:r>
            <a:endParaRPr lang="ru-RU" dirty="0"/>
          </a:p>
        </p:txBody>
      </p:sp>
      <p:pic>
        <p:nvPicPr>
          <p:cNvPr id="3074" name="Picture 2" descr="C:\Users\1\Pictures\картинки\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84785"/>
            <a:ext cx="7272808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0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Десятый век нашей эры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137960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исали на бересте специальными заостренными палочками.</a:t>
            </a:r>
            <a:endParaRPr lang="ru-RU" dirty="0"/>
          </a:p>
        </p:txBody>
      </p:sp>
      <p:pic>
        <p:nvPicPr>
          <p:cNvPr id="8194" name="Picture 2" descr="C:\Users\1\Pictures\картинки\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818" y="2119313"/>
            <a:ext cx="2444913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Pictures\картинки\808134a000cea7e9a624bb70ace799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4464496" cy="26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9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двадцатого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зобрели стальные перья. Потом их делали из серебра и золота</a:t>
            </a:r>
            <a:endParaRPr lang="ru-RU" dirty="0"/>
          </a:p>
        </p:txBody>
      </p:sp>
      <p:pic>
        <p:nvPicPr>
          <p:cNvPr id="7171" name="Picture 3" descr="C:\Users\1\Pictures\картинки\48948218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176464" cy="35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2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dirty="0" smtClean="0"/>
              <a:t>1884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Левис</a:t>
            </a:r>
            <a:r>
              <a:rPr lang="ru-RU" dirty="0" smtClean="0"/>
              <a:t> </a:t>
            </a:r>
            <a:r>
              <a:rPr lang="ru-RU" dirty="0" err="1" smtClean="0"/>
              <a:t>Эдсон</a:t>
            </a:r>
            <a:r>
              <a:rPr lang="ru-RU" dirty="0" smtClean="0"/>
              <a:t> </a:t>
            </a:r>
            <a:r>
              <a:rPr lang="ru-RU" dirty="0" err="1" smtClean="0"/>
              <a:t>Ватерман</a:t>
            </a:r>
            <a:r>
              <a:rPr lang="ru-RU" dirty="0" smtClean="0"/>
              <a:t> изобрел ручку, заправляемую чернилами – «вечную» ручку или «самопишущую».</a:t>
            </a:r>
            <a:endParaRPr lang="ru-RU" dirty="0"/>
          </a:p>
        </p:txBody>
      </p:sp>
      <p:pic>
        <p:nvPicPr>
          <p:cNvPr id="5122" name="Picture 2" descr="C:\Users\1\Pictures\картинки\ruchka-pero9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3204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43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93</TotalTime>
  <Words>201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История ручки</vt:lpstr>
      <vt:lpstr>Более 6 тысяч лет назад</vt:lpstr>
      <vt:lpstr>Писали на сырых глиняных дощечках  деревянными палочками или бронзовыми палочками.</vt:lpstr>
      <vt:lpstr>5 тысяч лет назад</vt:lpstr>
      <vt:lpstr>3 тысячи 300 лет назад.</vt:lpstr>
      <vt:lpstr>С пятого по восьмой век нашей эры </vt:lpstr>
      <vt:lpstr>Десятый век нашей эры</vt:lpstr>
      <vt:lpstr>Начало двадцатого века</vt:lpstr>
      <vt:lpstr>1884 год</vt:lpstr>
      <vt:lpstr>1938 год</vt:lpstr>
      <vt:lpstr>Двадцатый век</vt:lpstr>
      <vt:lpstr>90 – е годы</vt:lpstr>
      <vt:lpstr>1997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2013-11-21T16:38:17Z</dcterms:created>
  <dcterms:modified xsi:type="dcterms:W3CDTF">2013-11-21T18:11:48Z</dcterms:modified>
</cp:coreProperties>
</file>