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CFDC3-6B6D-419C-A1C5-331D5ABE2C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340028-3B8D-424C-8DED-B4CD2FF1DEA9}">
      <dgm:prSet phldrT="[Текст]" custT="1"/>
      <dgm:spPr/>
      <dgm:t>
        <a:bodyPr/>
        <a:lstStyle/>
        <a:p>
          <a:r>
            <a:rPr lang="ru-RU" sz="4400" dirty="0" smtClean="0"/>
            <a:t>Работа с гневом</a:t>
          </a:r>
          <a:endParaRPr lang="ru-RU" sz="4400" dirty="0"/>
        </a:p>
      </dgm:t>
    </dgm:pt>
    <dgm:pt modelId="{963CC5FA-8269-4A08-9D7C-55A484BA3FEA}" type="parTrans" cxnId="{100B8CA9-1F60-46C1-A8E1-99AD177B4653}">
      <dgm:prSet/>
      <dgm:spPr/>
      <dgm:t>
        <a:bodyPr/>
        <a:lstStyle/>
        <a:p>
          <a:endParaRPr lang="ru-RU"/>
        </a:p>
      </dgm:t>
    </dgm:pt>
    <dgm:pt modelId="{B3321647-F615-4FB2-A958-FD11CF2769EE}" type="sibTrans" cxnId="{100B8CA9-1F60-46C1-A8E1-99AD177B4653}">
      <dgm:prSet/>
      <dgm:spPr/>
      <dgm:t>
        <a:bodyPr/>
        <a:lstStyle/>
        <a:p>
          <a:endParaRPr lang="ru-RU"/>
        </a:p>
      </dgm:t>
    </dgm:pt>
    <dgm:pt modelId="{C9D53991-D951-4A38-A6CA-5498B2ED72D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/>
            <a:t>Обучение детей навыкам распознавания и контроля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60CDB40C-D928-414B-9048-578815DEB137}" type="parTrans" cxnId="{44EFECB6-5BBF-4DA9-A9E6-71BA4C84E580}">
      <dgm:prSet/>
      <dgm:spPr/>
      <dgm:t>
        <a:bodyPr/>
        <a:lstStyle/>
        <a:p>
          <a:endParaRPr lang="ru-RU"/>
        </a:p>
      </dgm:t>
    </dgm:pt>
    <dgm:pt modelId="{CCBCCB99-41F8-4034-B11C-1DFB3DA25CA2}" type="sibTrans" cxnId="{44EFECB6-5BBF-4DA9-A9E6-71BA4C84E580}">
      <dgm:prSet/>
      <dgm:spPr/>
      <dgm:t>
        <a:bodyPr/>
        <a:lstStyle/>
        <a:p>
          <a:endParaRPr lang="ru-RU"/>
        </a:p>
      </dgm:t>
    </dgm:pt>
    <dgm:pt modelId="{FD6BAB30-9CF7-4A44-94EA-81201BB90DDF}">
      <dgm:prSet custT="1"/>
      <dgm:spPr/>
      <dgm:t>
        <a:bodyPr/>
        <a:lstStyle/>
        <a:p>
          <a:r>
            <a:rPr lang="ru-RU" sz="2800" dirty="0" smtClean="0"/>
            <a:t>Формирование способности к </a:t>
          </a:r>
          <a:r>
            <a:rPr lang="ru-RU" sz="2800" dirty="0" err="1" smtClean="0"/>
            <a:t>эмпатии</a:t>
          </a:r>
          <a:r>
            <a:rPr lang="ru-RU" sz="2800" dirty="0" smtClean="0"/>
            <a:t>, доверию</a:t>
          </a:r>
          <a:endParaRPr lang="ru-RU" sz="2800" dirty="0"/>
        </a:p>
      </dgm:t>
    </dgm:pt>
    <dgm:pt modelId="{174736C3-B57A-4BC7-B9E1-8D69A0646026}" type="parTrans" cxnId="{38642227-A448-491B-AA1C-B7E9137E2EF4}">
      <dgm:prSet/>
      <dgm:spPr/>
      <dgm:t>
        <a:bodyPr/>
        <a:lstStyle/>
        <a:p>
          <a:endParaRPr lang="ru-RU"/>
        </a:p>
      </dgm:t>
    </dgm:pt>
    <dgm:pt modelId="{98961FE2-933B-49CD-A126-B5E0927CEE83}" type="sibTrans" cxnId="{38642227-A448-491B-AA1C-B7E9137E2EF4}">
      <dgm:prSet/>
      <dgm:spPr/>
      <dgm:t>
        <a:bodyPr/>
        <a:lstStyle/>
        <a:p>
          <a:endParaRPr lang="ru-RU"/>
        </a:p>
      </dgm:t>
    </dgm:pt>
    <dgm:pt modelId="{1FEF7606-5116-4430-AAC0-D428B6ED6A0F}" type="pres">
      <dgm:prSet presAssocID="{04CCFDC3-6B6D-419C-A1C5-331D5ABE2C48}" presName="linear" presStyleCnt="0">
        <dgm:presLayoutVars>
          <dgm:dir/>
          <dgm:animLvl val="lvl"/>
          <dgm:resizeHandles val="exact"/>
        </dgm:presLayoutVars>
      </dgm:prSet>
      <dgm:spPr/>
    </dgm:pt>
    <dgm:pt modelId="{21FD55E5-924B-4397-91A5-3D11695E5B7D}" type="pres">
      <dgm:prSet presAssocID="{D7340028-3B8D-424C-8DED-B4CD2FF1DEA9}" presName="parentLin" presStyleCnt="0"/>
      <dgm:spPr/>
    </dgm:pt>
    <dgm:pt modelId="{2CFC65F0-4FF8-4859-86BC-45C84B083B94}" type="pres">
      <dgm:prSet presAssocID="{D7340028-3B8D-424C-8DED-B4CD2FF1DEA9}" presName="parentLeftMargin" presStyleLbl="node1" presStyleIdx="0" presStyleCnt="3"/>
      <dgm:spPr/>
    </dgm:pt>
    <dgm:pt modelId="{08C2AC37-09FE-44D1-816E-761DF86D4C62}" type="pres">
      <dgm:prSet presAssocID="{D7340028-3B8D-424C-8DED-B4CD2FF1DEA9}" presName="parentText" presStyleLbl="node1" presStyleIdx="0" presStyleCnt="3" custScaleX="112500" custScaleY="128041">
        <dgm:presLayoutVars>
          <dgm:chMax val="0"/>
          <dgm:bulletEnabled val="1"/>
        </dgm:presLayoutVars>
      </dgm:prSet>
      <dgm:spPr/>
    </dgm:pt>
    <dgm:pt modelId="{181530D5-7D40-465C-B738-BE4D7E0080AA}" type="pres">
      <dgm:prSet presAssocID="{D7340028-3B8D-424C-8DED-B4CD2FF1DEA9}" presName="negativeSpace" presStyleCnt="0"/>
      <dgm:spPr/>
    </dgm:pt>
    <dgm:pt modelId="{73C22E5E-CE51-43CE-B1A1-3B61F0BB078B}" type="pres">
      <dgm:prSet presAssocID="{D7340028-3B8D-424C-8DED-B4CD2FF1DEA9}" presName="childText" presStyleLbl="conFgAcc1" presStyleIdx="0" presStyleCnt="3">
        <dgm:presLayoutVars>
          <dgm:bulletEnabled val="1"/>
        </dgm:presLayoutVars>
      </dgm:prSet>
      <dgm:spPr/>
    </dgm:pt>
    <dgm:pt modelId="{2BA66D3D-18B5-4585-9146-547558AF6E59}" type="pres">
      <dgm:prSet presAssocID="{B3321647-F615-4FB2-A958-FD11CF2769EE}" presName="spaceBetweenRectangles" presStyleCnt="0"/>
      <dgm:spPr/>
    </dgm:pt>
    <dgm:pt modelId="{420E2808-5F03-43CE-85E7-880DC8481B25}" type="pres">
      <dgm:prSet presAssocID="{C9D53991-D951-4A38-A6CA-5498B2ED72D3}" presName="parentLin" presStyleCnt="0"/>
      <dgm:spPr/>
    </dgm:pt>
    <dgm:pt modelId="{15FDDD41-FBCB-4169-A4A3-1B1158EF330D}" type="pres">
      <dgm:prSet presAssocID="{C9D53991-D951-4A38-A6CA-5498B2ED72D3}" presName="parentLeftMargin" presStyleLbl="node1" presStyleIdx="0" presStyleCnt="3"/>
      <dgm:spPr/>
    </dgm:pt>
    <dgm:pt modelId="{113F03D5-0CCB-4815-B540-35196FD57433}" type="pres">
      <dgm:prSet presAssocID="{C9D53991-D951-4A38-A6CA-5498B2ED72D3}" presName="parentText" presStyleLbl="node1" presStyleIdx="1" presStyleCnt="3" custScaleX="132500" custScaleY="146932">
        <dgm:presLayoutVars>
          <dgm:chMax val="0"/>
          <dgm:bulletEnabled val="1"/>
        </dgm:presLayoutVars>
      </dgm:prSet>
      <dgm:spPr/>
    </dgm:pt>
    <dgm:pt modelId="{521AE01F-95D2-44F1-8C0F-83C673CF878C}" type="pres">
      <dgm:prSet presAssocID="{C9D53991-D951-4A38-A6CA-5498B2ED72D3}" presName="negativeSpace" presStyleCnt="0"/>
      <dgm:spPr/>
    </dgm:pt>
    <dgm:pt modelId="{76311E80-8F05-4ECF-A7F9-9210CFD88B7E}" type="pres">
      <dgm:prSet presAssocID="{C9D53991-D951-4A38-A6CA-5498B2ED72D3}" presName="childText" presStyleLbl="conFgAcc1" presStyleIdx="1" presStyleCnt="3">
        <dgm:presLayoutVars>
          <dgm:bulletEnabled val="1"/>
        </dgm:presLayoutVars>
      </dgm:prSet>
      <dgm:spPr/>
    </dgm:pt>
    <dgm:pt modelId="{3E780D5D-2B7B-4133-9F92-F86437128C3E}" type="pres">
      <dgm:prSet presAssocID="{CCBCCB99-41F8-4034-B11C-1DFB3DA25CA2}" presName="spaceBetweenRectangles" presStyleCnt="0"/>
      <dgm:spPr/>
    </dgm:pt>
    <dgm:pt modelId="{9AE412DC-0BB1-4E40-A6D3-7E87F0F12CF4}" type="pres">
      <dgm:prSet presAssocID="{FD6BAB30-9CF7-4A44-94EA-81201BB90DDF}" presName="parentLin" presStyleCnt="0"/>
      <dgm:spPr/>
    </dgm:pt>
    <dgm:pt modelId="{8BDC0770-E2E6-4818-929C-B42D9D6AFD46}" type="pres">
      <dgm:prSet presAssocID="{FD6BAB30-9CF7-4A44-94EA-81201BB90DDF}" presName="parentLeftMargin" presStyleLbl="node1" presStyleIdx="1" presStyleCnt="3"/>
      <dgm:spPr/>
    </dgm:pt>
    <dgm:pt modelId="{91FD99F2-ACEA-4C02-A965-BD8D8A939544}" type="pres">
      <dgm:prSet presAssocID="{FD6BAB30-9CF7-4A44-94EA-81201BB90DDF}" presName="parentText" presStyleLbl="node1" presStyleIdx="2" presStyleCnt="3" custScaleX="135000" custScaleY="148838">
        <dgm:presLayoutVars>
          <dgm:chMax val="0"/>
          <dgm:bulletEnabled val="1"/>
        </dgm:presLayoutVars>
      </dgm:prSet>
      <dgm:spPr/>
    </dgm:pt>
    <dgm:pt modelId="{FE00B0AC-99EA-4949-AAC3-D28458FDEA3B}" type="pres">
      <dgm:prSet presAssocID="{FD6BAB30-9CF7-4A44-94EA-81201BB90DDF}" presName="negativeSpace" presStyleCnt="0"/>
      <dgm:spPr/>
    </dgm:pt>
    <dgm:pt modelId="{5B9178B5-AF95-40EF-8EA3-8DDD3B571DD3}" type="pres">
      <dgm:prSet presAssocID="{FD6BAB30-9CF7-4A44-94EA-81201BB90D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E379FC3-EBB0-4F7D-8B89-06B6D17BFFE8}" type="presOf" srcId="{FD6BAB30-9CF7-4A44-94EA-81201BB90DDF}" destId="{91FD99F2-ACEA-4C02-A965-BD8D8A939544}" srcOrd="1" destOrd="0" presId="urn:microsoft.com/office/officeart/2005/8/layout/list1"/>
    <dgm:cxn modelId="{38642227-A448-491B-AA1C-B7E9137E2EF4}" srcId="{04CCFDC3-6B6D-419C-A1C5-331D5ABE2C48}" destId="{FD6BAB30-9CF7-4A44-94EA-81201BB90DDF}" srcOrd="2" destOrd="0" parTransId="{174736C3-B57A-4BC7-B9E1-8D69A0646026}" sibTransId="{98961FE2-933B-49CD-A126-B5E0927CEE83}"/>
    <dgm:cxn modelId="{D7C3F618-D7A1-414A-A061-DC5CCB6F22EE}" type="presOf" srcId="{FD6BAB30-9CF7-4A44-94EA-81201BB90DDF}" destId="{8BDC0770-E2E6-4818-929C-B42D9D6AFD46}" srcOrd="0" destOrd="0" presId="urn:microsoft.com/office/officeart/2005/8/layout/list1"/>
    <dgm:cxn modelId="{600D5FBE-59E4-4E23-971A-A4A0FD6F50D9}" type="presOf" srcId="{C9D53991-D951-4A38-A6CA-5498B2ED72D3}" destId="{15FDDD41-FBCB-4169-A4A3-1B1158EF330D}" srcOrd="0" destOrd="0" presId="urn:microsoft.com/office/officeart/2005/8/layout/list1"/>
    <dgm:cxn modelId="{100B8CA9-1F60-46C1-A8E1-99AD177B4653}" srcId="{04CCFDC3-6B6D-419C-A1C5-331D5ABE2C48}" destId="{D7340028-3B8D-424C-8DED-B4CD2FF1DEA9}" srcOrd="0" destOrd="0" parTransId="{963CC5FA-8269-4A08-9D7C-55A484BA3FEA}" sibTransId="{B3321647-F615-4FB2-A958-FD11CF2769EE}"/>
    <dgm:cxn modelId="{4EB567AD-CE26-484D-BF34-666FB4EB68D8}" type="presOf" srcId="{D7340028-3B8D-424C-8DED-B4CD2FF1DEA9}" destId="{2CFC65F0-4FF8-4859-86BC-45C84B083B94}" srcOrd="0" destOrd="0" presId="urn:microsoft.com/office/officeart/2005/8/layout/list1"/>
    <dgm:cxn modelId="{FF9B03CB-B842-4C10-80F5-AC69BCC1E937}" type="presOf" srcId="{C9D53991-D951-4A38-A6CA-5498B2ED72D3}" destId="{113F03D5-0CCB-4815-B540-35196FD57433}" srcOrd="1" destOrd="0" presId="urn:microsoft.com/office/officeart/2005/8/layout/list1"/>
    <dgm:cxn modelId="{952976AF-1098-418A-9145-1C819C9A693A}" type="presOf" srcId="{D7340028-3B8D-424C-8DED-B4CD2FF1DEA9}" destId="{08C2AC37-09FE-44D1-816E-761DF86D4C62}" srcOrd="1" destOrd="0" presId="urn:microsoft.com/office/officeart/2005/8/layout/list1"/>
    <dgm:cxn modelId="{44EFECB6-5BBF-4DA9-A9E6-71BA4C84E580}" srcId="{04CCFDC3-6B6D-419C-A1C5-331D5ABE2C48}" destId="{C9D53991-D951-4A38-A6CA-5498B2ED72D3}" srcOrd="1" destOrd="0" parTransId="{60CDB40C-D928-414B-9048-578815DEB137}" sibTransId="{CCBCCB99-41F8-4034-B11C-1DFB3DA25CA2}"/>
    <dgm:cxn modelId="{20504F04-7B19-47A1-A8F3-3397BB992521}" type="presOf" srcId="{04CCFDC3-6B6D-419C-A1C5-331D5ABE2C48}" destId="{1FEF7606-5116-4430-AAC0-D428B6ED6A0F}" srcOrd="0" destOrd="0" presId="urn:microsoft.com/office/officeart/2005/8/layout/list1"/>
    <dgm:cxn modelId="{ABEF5825-9F6D-4947-A599-EE821D39D3AD}" type="presParOf" srcId="{1FEF7606-5116-4430-AAC0-D428B6ED6A0F}" destId="{21FD55E5-924B-4397-91A5-3D11695E5B7D}" srcOrd="0" destOrd="0" presId="urn:microsoft.com/office/officeart/2005/8/layout/list1"/>
    <dgm:cxn modelId="{46647025-16D5-45BD-B62A-DE231C865E47}" type="presParOf" srcId="{21FD55E5-924B-4397-91A5-3D11695E5B7D}" destId="{2CFC65F0-4FF8-4859-86BC-45C84B083B94}" srcOrd="0" destOrd="0" presId="urn:microsoft.com/office/officeart/2005/8/layout/list1"/>
    <dgm:cxn modelId="{D65F102D-B87F-43D8-AC1D-A370BCB277CB}" type="presParOf" srcId="{21FD55E5-924B-4397-91A5-3D11695E5B7D}" destId="{08C2AC37-09FE-44D1-816E-761DF86D4C62}" srcOrd="1" destOrd="0" presId="urn:microsoft.com/office/officeart/2005/8/layout/list1"/>
    <dgm:cxn modelId="{B73029F7-847C-4EF9-9633-412B59CD2643}" type="presParOf" srcId="{1FEF7606-5116-4430-AAC0-D428B6ED6A0F}" destId="{181530D5-7D40-465C-B738-BE4D7E0080AA}" srcOrd="1" destOrd="0" presId="urn:microsoft.com/office/officeart/2005/8/layout/list1"/>
    <dgm:cxn modelId="{A616AEFB-4896-487A-A556-4ED0E80F7017}" type="presParOf" srcId="{1FEF7606-5116-4430-AAC0-D428B6ED6A0F}" destId="{73C22E5E-CE51-43CE-B1A1-3B61F0BB078B}" srcOrd="2" destOrd="0" presId="urn:microsoft.com/office/officeart/2005/8/layout/list1"/>
    <dgm:cxn modelId="{3C042773-625E-4CD1-85A9-1239DBCBA02F}" type="presParOf" srcId="{1FEF7606-5116-4430-AAC0-D428B6ED6A0F}" destId="{2BA66D3D-18B5-4585-9146-547558AF6E59}" srcOrd="3" destOrd="0" presId="urn:microsoft.com/office/officeart/2005/8/layout/list1"/>
    <dgm:cxn modelId="{FC4C8545-02C0-4AE8-83DC-C8F214312417}" type="presParOf" srcId="{1FEF7606-5116-4430-AAC0-D428B6ED6A0F}" destId="{420E2808-5F03-43CE-85E7-880DC8481B25}" srcOrd="4" destOrd="0" presId="urn:microsoft.com/office/officeart/2005/8/layout/list1"/>
    <dgm:cxn modelId="{DE39271F-847A-44E4-B02C-F93AFC4317F5}" type="presParOf" srcId="{420E2808-5F03-43CE-85E7-880DC8481B25}" destId="{15FDDD41-FBCB-4169-A4A3-1B1158EF330D}" srcOrd="0" destOrd="0" presId="urn:microsoft.com/office/officeart/2005/8/layout/list1"/>
    <dgm:cxn modelId="{B78F17C4-8FD0-4A21-8B00-F9B79E888CFF}" type="presParOf" srcId="{420E2808-5F03-43CE-85E7-880DC8481B25}" destId="{113F03D5-0CCB-4815-B540-35196FD57433}" srcOrd="1" destOrd="0" presId="urn:microsoft.com/office/officeart/2005/8/layout/list1"/>
    <dgm:cxn modelId="{77439235-5D90-4538-8835-608B4F0A3DD9}" type="presParOf" srcId="{1FEF7606-5116-4430-AAC0-D428B6ED6A0F}" destId="{521AE01F-95D2-44F1-8C0F-83C673CF878C}" srcOrd="5" destOrd="0" presId="urn:microsoft.com/office/officeart/2005/8/layout/list1"/>
    <dgm:cxn modelId="{8D4A0879-DFCA-40B5-B2F3-C8DEE7841831}" type="presParOf" srcId="{1FEF7606-5116-4430-AAC0-D428B6ED6A0F}" destId="{76311E80-8F05-4ECF-A7F9-9210CFD88B7E}" srcOrd="6" destOrd="0" presId="urn:microsoft.com/office/officeart/2005/8/layout/list1"/>
    <dgm:cxn modelId="{48A13B4F-A3CA-4271-B963-597F4A3C0D46}" type="presParOf" srcId="{1FEF7606-5116-4430-AAC0-D428B6ED6A0F}" destId="{3E780D5D-2B7B-4133-9F92-F86437128C3E}" srcOrd="7" destOrd="0" presId="urn:microsoft.com/office/officeart/2005/8/layout/list1"/>
    <dgm:cxn modelId="{04BC6747-FF75-423C-B7B9-1C03CDB9C73A}" type="presParOf" srcId="{1FEF7606-5116-4430-AAC0-D428B6ED6A0F}" destId="{9AE412DC-0BB1-4E40-A6D3-7E87F0F12CF4}" srcOrd="8" destOrd="0" presId="urn:microsoft.com/office/officeart/2005/8/layout/list1"/>
    <dgm:cxn modelId="{2C8FE72A-86F1-4AB7-91A9-52AA87462F01}" type="presParOf" srcId="{9AE412DC-0BB1-4E40-A6D3-7E87F0F12CF4}" destId="{8BDC0770-E2E6-4818-929C-B42D9D6AFD46}" srcOrd="0" destOrd="0" presId="urn:microsoft.com/office/officeart/2005/8/layout/list1"/>
    <dgm:cxn modelId="{76F5B57E-20AE-4038-B7DD-68553DE53765}" type="presParOf" srcId="{9AE412DC-0BB1-4E40-A6D3-7E87F0F12CF4}" destId="{91FD99F2-ACEA-4C02-A965-BD8D8A939544}" srcOrd="1" destOrd="0" presId="urn:microsoft.com/office/officeart/2005/8/layout/list1"/>
    <dgm:cxn modelId="{B5394D4F-852F-4EEC-AF67-22032F2E165B}" type="presParOf" srcId="{1FEF7606-5116-4430-AAC0-D428B6ED6A0F}" destId="{FE00B0AC-99EA-4949-AAC3-D28458FDEA3B}" srcOrd="9" destOrd="0" presId="urn:microsoft.com/office/officeart/2005/8/layout/list1"/>
    <dgm:cxn modelId="{56999F95-5F31-449B-887A-9D1A9BDA37ED}" type="presParOf" srcId="{1FEF7606-5116-4430-AAC0-D428B6ED6A0F}" destId="{5B9178B5-AF95-40EF-8EA3-8DDD3B571DD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22E5E-CE51-43CE-B1A1-3B61F0BB078B}">
      <dsp:nvSpPr>
        <dsp:cNvPr id="0" name=""/>
        <dsp:cNvSpPr/>
      </dsp:nvSpPr>
      <dsp:spPr>
        <a:xfrm>
          <a:off x="0" y="727168"/>
          <a:ext cx="7239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2AC37-09FE-44D1-816E-761DF86D4C62}">
      <dsp:nvSpPr>
        <dsp:cNvPr id="0" name=""/>
        <dsp:cNvSpPr/>
      </dsp:nvSpPr>
      <dsp:spPr>
        <a:xfrm>
          <a:off x="361950" y="82112"/>
          <a:ext cx="5700712" cy="1058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Работа с гневом</a:t>
          </a:r>
          <a:endParaRPr lang="ru-RU" sz="4400" kern="1200" dirty="0"/>
        </a:p>
      </dsp:txBody>
      <dsp:txXfrm>
        <a:off x="413614" y="133776"/>
        <a:ext cx="5597384" cy="955007"/>
      </dsp:txXfrm>
    </dsp:sp>
    <dsp:sp modelId="{76311E80-8F05-4ECF-A7F9-9210CFD88B7E}">
      <dsp:nvSpPr>
        <dsp:cNvPr id="0" name=""/>
        <dsp:cNvSpPr/>
      </dsp:nvSpPr>
      <dsp:spPr>
        <a:xfrm>
          <a:off x="0" y="2385169"/>
          <a:ext cx="7239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F03D5-0CCB-4815-B540-35196FD57433}">
      <dsp:nvSpPr>
        <dsp:cNvPr id="0" name=""/>
        <dsp:cNvSpPr/>
      </dsp:nvSpPr>
      <dsp:spPr>
        <a:xfrm>
          <a:off x="361950" y="1583968"/>
          <a:ext cx="6714172" cy="12144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/>
            <a:t>Обучение детей навыкам распознавания и контроля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21236" y="1643254"/>
        <a:ext cx="6595600" cy="1095909"/>
      </dsp:txXfrm>
    </dsp:sp>
    <dsp:sp modelId="{5B9178B5-AF95-40EF-8EA3-8DDD3B571DD3}">
      <dsp:nvSpPr>
        <dsp:cNvPr id="0" name=""/>
        <dsp:cNvSpPr/>
      </dsp:nvSpPr>
      <dsp:spPr>
        <a:xfrm>
          <a:off x="0" y="4058925"/>
          <a:ext cx="7239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FD99F2-ACEA-4C02-A965-BD8D8A939544}">
      <dsp:nvSpPr>
        <dsp:cNvPr id="0" name=""/>
        <dsp:cNvSpPr/>
      </dsp:nvSpPr>
      <dsp:spPr>
        <a:xfrm>
          <a:off x="361950" y="3241969"/>
          <a:ext cx="6840855" cy="123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способности к </a:t>
          </a:r>
          <a:r>
            <a:rPr lang="ru-RU" sz="2800" kern="1200" dirty="0" err="1" smtClean="0"/>
            <a:t>эмпатии</a:t>
          </a:r>
          <a:r>
            <a:rPr lang="ru-RU" sz="2800" kern="1200" dirty="0" smtClean="0"/>
            <a:t>, доверию</a:t>
          </a:r>
          <a:endParaRPr lang="ru-RU" sz="2800" kern="1200" dirty="0"/>
        </a:p>
      </dsp:txBody>
      <dsp:txXfrm>
        <a:off x="422005" y="3302024"/>
        <a:ext cx="6720745" cy="1110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218DB8-B338-4957-803D-F0C2A9C60DE8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59E7E5-592F-4FB4-BCA6-341E70FFA5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980728"/>
            <a:ext cx="6840760" cy="352839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Способы преодоления агрессии 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в младшем школьном возрасте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797152"/>
            <a:ext cx="5121356" cy="1080120"/>
          </a:xfrm>
        </p:spPr>
        <p:txBody>
          <a:bodyPr>
            <a:normAutofit/>
          </a:bodyPr>
          <a:lstStyle/>
          <a:p>
            <a:r>
              <a:rPr lang="ru-RU" b="1" i="1" dirty="0"/>
              <a:t>Родительское собрание</a:t>
            </a:r>
            <a:endParaRPr lang="ru-RU" dirty="0"/>
          </a:p>
          <a:p>
            <a:r>
              <a:rPr lang="ru-RU" dirty="0" smtClean="0"/>
              <a:t>3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39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8064896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5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sz="3600" dirty="0" smtClean="0"/>
              <a:t>Человек обладает способностью любить</a:t>
            </a:r>
            <a:r>
              <a:rPr lang="ru-RU" sz="3600" dirty="0"/>
              <a:t>, и если он не может найти применение своей способности любить, он способен ненавидеть, проявляя агрессию и жестокость. Этим средством он     руководствуется, как бегством от  собственной душевной   боли </a:t>
            </a:r>
            <a:r>
              <a:rPr lang="ru-RU" sz="3600" dirty="0" smtClean="0"/>
              <a:t>…</a:t>
            </a:r>
            <a:endParaRPr lang="en-US" sz="3600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                                      Эрих </a:t>
            </a:r>
            <a:r>
              <a:rPr lang="ru-RU" dirty="0" err="1" smtClean="0"/>
              <a:t>Фромм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0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ru-RU" sz="3200" dirty="0" smtClean="0"/>
              <a:t>Каждый </a:t>
            </a:r>
            <a:r>
              <a:rPr lang="ru-RU" sz="3200" dirty="0"/>
              <a:t>может разозлиться - это легко. Но разозлиться настолько, насколько нужно и по той причине, по которой нужно, - это дано не каждому" </a:t>
            </a:r>
            <a:endParaRPr lang="en-US" sz="3200" dirty="0" smtClean="0"/>
          </a:p>
          <a:p>
            <a:pPr marL="0" indent="0" algn="r">
              <a:buNone/>
            </a:pPr>
            <a:r>
              <a:rPr lang="ru-RU" i="1" dirty="0" smtClean="0"/>
              <a:t>Аристотель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720080"/>
          </a:xfrm>
        </p:spPr>
        <p:txBody>
          <a:bodyPr/>
          <a:lstStyle/>
          <a:p>
            <a:r>
              <a:rPr lang="ru-RU" dirty="0"/>
              <a:t>Ребенок за последний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32859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Часто теряет контроль над собой.</a:t>
            </a:r>
          </a:p>
          <a:p>
            <a:pPr lvl="0"/>
            <a:r>
              <a:rPr lang="ru-RU" dirty="0"/>
              <a:t>Часто спорит, ругается с взрослыми.</a:t>
            </a:r>
          </a:p>
          <a:p>
            <a:pPr lvl="0"/>
            <a:r>
              <a:rPr lang="ru-RU" dirty="0"/>
              <a:t>Часто отказывается выполнять правила.</a:t>
            </a:r>
          </a:p>
          <a:p>
            <a:pPr lvl="0"/>
            <a:r>
              <a:rPr lang="ru-RU" dirty="0"/>
              <a:t>Часто специально раздражает людей.</a:t>
            </a:r>
          </a:p>
          <a:p>
            <a:pPr lvl="0"/>
            <a:r>
              <a:rPr lang="ru-RU" dirty="0"/>
              <a:t>Часто винит других в своих ошибках.</a:t>
            </a:r>
          </a:p>
          <a:p>
            <a:pPr lvl="0"/>
            <a:r>
              <a:rPr lang="ru-RU" dirty="0"/>
              <a:t>Часто сердится, отказывается сделать что-либо.</a:t>
            </a:r>
          </a:p>
          <a:p>
            <a:pPr lvl="0"/>
            <a:r>
              <a:rPr lang="ru-RU" dirty="0"/>
              <a:t>Часто завистлив, мстителен.</a:t>
            </a:r>
          </a:p>
          <a:p>
            <a:pPr lvl="0"/>
            <a:r>
              <a:rPr lang="ru-RU" dirty="0"/>
              <a:t>Чувствителен, очень быстро реагирует на различные действия окружающих, которые нередко раздражают его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04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Агрессия</a:t>
            </a:r>
            <a:r>
              <a:rPr lang="ru-RU" dirty="0"/>
              <a:t> – это поведение, которое причиняет вред предмету или предметам, человеку или группе людей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Агрессия может проявляться вербально (нарушение прав другого человека без физического вмешательства) и физически (ударили).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17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792088"/>
          </a:xfrm>
        </p:spPr>
        <p:txBody>
          <a:bodyPr/>
          <a:lstStyle/>
          <a:p>
            <a:r>
              <a:rPr lang="ru-RU" dirty="0" smtClean="0"/>
              <a:t>Причины агрессии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lvl="0"/>
            <a:r>
              <a:rPr lang="ru-RU" i="1" dirty="0"/>
              <a:t>негативизм </a:t>
            </a:r>
            <a:r>
              <a:rPr lang="ru-RU" i="1" dirty="0" smtClean="0"/>
              <a:t>матери</a:t>
            </a:r>
            <a:endParaRPr lang="ru-RU" dirty="0"/>
          </a:p>
          <a:p>
            <a:pPr lvl="0"/>
            <a:r>
              <a:rPr lang="ru-RU" i="1" dirty="0"/>
              <a:t>безразличное отношение, игнорирование агрессивных проявлений ребенка по отношению к другим детям и </a:t>
            </a:r>
            <a:r>
              <a:rPr lang="ru-RU" i="1" dirty="0" smtClean="0"/>
              <a:t>взрослым</a:t>
            </a:r>
            <a:endParaRPr lang="ru-RU" dirty="0"/>
          </a:p>
          <a:p>
            <a:pPr lvl="0"/>
            <a:r>
              <a:rPr lang="ru-RU" i="1" dirty="0"/>
              <a:t>суровость дисциплинарных </a:t>
            </a:r>
            <a:r>
              <a:rPr lang="ru-RU" i="1" dirty="0" smtClean="0"/>
              <a:t>воздействий</a:t>
            </a:r>
          </a:p>
          <a:p>
            <a:r>
              <a:rPr lang="ru-RU" i="1" dirty="0" smtClean="0"/>
              <a:t>борьба за внимание</a:t>
            </a:r>
          </a:p>
          <a:p>
            <a:r>
              <a:rPr lang="ru-RU" i="1" dirty="0" smtClean="0"/>
              <a:t>обида на родителей</a:t>
            </a:r>
          </a:p>
          <a:p>
            <a:r>
              <a:rPr lang="ru-RU" i="1" dirty="0" smtClean="0"/>
              <a:t>неуверенность в себе</a:t>
            </a:r>
          </a:p>
          <a:p>
            <a:r>
              <a:rPr lang="ru-RU" i="1" dirty="0" smtClean="0"/>
              <a:t>пример родителей</a:t>
            </a:r>
          </a:p>
          <a:p>
            <a:r>
              <a:rPr lang="ru-RU" i="1" dirty="0" smtClean="0"/>
              <a:t>телевидение и компьютерные игры.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2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сдерживать </a:t>
            </a:r>
            <a:r>
              <a:rPr lang="ru-RU" dirty="0"/>
              <a:t>свои агрессивные инстинкты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957295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839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66FF33"/>
                </a:solidFill>
                <a:latin typeface="Bolero script" pitchFamily="66" charset="0"/>
              </a:rPr>
              <a:t>Что делать, если ваш ребенок агрессивен в своих высказываниях: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Объясните детям, что люди используют ругательства лишь в </a:t>
            </a: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крайнем 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случае, когда от отчаяния им уже не хватает сил и слов.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Следите сами за </a:t>
            </a: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собственной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речью.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Если ребёнок спрашивает о значении того или иного бранного слова, постарайтесь объяснить ребёнку значение слова, чтобы ему самому </a:t>
            </a: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не захотелось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его употреблять.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Если ребёнок интересуется, почему люди произносят такие слова, скажите, например, что так говорят люди несдержанные и </a:t>
            </a: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невоспитанные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, когда хотят обидеть или разозлить другого человека.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Если ребёнок поймал на «нехорошем» слове вас, имеет смысл извиниться перед ним, сказать, что вам не удалось сдержаться, вы поступили плохо. Дайте ему понять, что </a:t>
            </a: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искренне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раскаиваетесь, и впредь, конечно, старайтесь держать себя в руках.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99FF33"/>
                </a:solidFill>
                <a:latin typeface="Bolero script" pitchFamily="66" charset="0"/>
              </a:rPr>
              <a:t>Что делать, если ребенок даже по ничтожному поводу лезет в драку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4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99FF33"/>
                </a:solidFill>
                <a:latin typeface="Bolero script" pitchFamily="66" charset="0"/>
              </a:rPr>
              <a:t>Что делать, если ребенок даже по ничтожному поводу лезет в драку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Взрослым необходимо быть </a:t>
            </a:r>
            <a:r>
              <a:rPr lang="ru-RU" sz="28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последовательными</a:t>
            </a:r>
            <a:r>
              <a:rPr lang="ru-RU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 своих действиях по отношению к детям. Наибольшую агрессию проявляют дети, которые никогда не знали, какую реакцию родителей вызовет их поведение в этот раз. 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Следует избегать </a:t>
            </a:r>
            <a:r>
              <a:rPr lang="ru-RU" sz="28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неоправданного</a:t>
            </a:r>
            <a:r>
              <a:rPr lang="ru-RU" sz="2800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применения силы и угроз. Злоупотребление такими мерами воздействия на детей формирует у них аналогичное поведение и может стать причиной появления в их характере таких черт, как злоба, жестокость и упрямство.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Важно помочь ребёнку научиться владеть собой. Дети должны знать о возможных </a:t>
            </a:r>
            <a:r>
              <a:rPr lang="ru-RU" sz="28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последствиях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своих поступков. Надо дать понять ребёнку, что агрессивное поведение никогда не принесёт желаемого результата.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18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425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Способы преодоления агрессии  в младшем школьном возрасте   </vt:lpstr>
      <vt:lpstr>Презентация PowerPoint</vt:lpstr>
      <vt:lpstr>Презентация PowerPoint</vt:lpstr>
      <vt:lpstr>Ребенок за последний год</vt:lpstr>
      <vt:lpstr>Презентация PowerPoint</vt:lpstr>
      <vt:lpstr>Причины агрессии</vt:lpstr>
      <vt:lpstr>Как сдерживать свои агрессивные инстинкты</vt:lpstr>
      <vt:lpstr>Что делать, если ваш ребенок агрессивен в своих высказываниях:</vt:lpstr>
      <vt:lpstr>Что делать, если ребенок даже по ничтожному поводу лезет в драку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</cp:revision>
  <dcterms:created xsi:type="dcterms:W3CDTF">2013-09-24T17:55:01Z</dcterms:created>
  <dcterms:modified xsi:type="dcterms:W3CDTF">2013-09-24T18:39:17Z</dcterms:modified>
</cp:coreProperties>
</file>