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63" r:id="rId4"/>
    <p:sldId id="262" r:id="rId5"/>
    <p:sldId id="260" r:id="rId6"/>
    <p:sldId id="264" r:id="rId7"/>
    <p:sldId id="261" r:id="rId8"/>
    <p:sldId id="265" r:id="rId9"/>
    <p:sldId id="266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54DAA-6D32-4B21-B11C-5E3351473BC9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6ACB1-DEB9-4833-AC45-2CF8FEB92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60E14E-29D2-414A-986A-2F9A6AA58714}" type="datetimeFigureOut">
              <a:rPr lang="ru-RU" smtClean="0"/>
              <a:pPr/>
              <a:t>11.04.2010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AAB18B-608C-466E-BC17-873D7ADAA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214710" cy="4000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71538" y="4500570"/>
            <a:ext cx="7643866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Я помню первый день войны ...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643306" y="1571612"/>
            <a:ext cx="4627563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Андрей Дементьев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30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5334000" cy="705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0446"/>
            <a:ext cx="9429784" cy="6317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85786" y="714356"/>
            <a:ext cx="771530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Пусть никогда не будет войны !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66354" cy="5572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04"/>
            <a:ext cx="5790497" cy="4214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357298"/>
            <a:ext cx="5284546" cy="5500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785794"/>
            <a:ext cx="5643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0"/>
              </a:spcBef>
              <a:tabLst>
                <a:tab pos="912813" algn="l"/>
                <a:tab pos="124936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dirty="0" smtClean="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 </a:t>
            </a:r>
            <a:endParaRPr lang="ru-RU" sz="4000" b="1" dirty="0">
              <a:solidFill>
                <a:srgbClr val="C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723900" y="1214422"/>
            <a:ext cx="7277124" cy="16716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Кланяемся живым героям  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85720" y="3071810"/>
            <a:ext cx="842968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 Великой Отечественной войны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928662" y="5072074"/>
            <a:ext cx="750099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/>
                <a:latin typeface="Arial Black"/>
              </a:rPr>
              <a:t>1941-1945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2" grpId="0"/>
      <p:bldP spid="5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-1662113"/>
            <a:ext cx="6400800" cy="852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29600" cy="6143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-312738"/>
            <a:ext cx="8229600" cy="1311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 </a:t>
            </a:r>
            <a:endParaRPr lang="ru-RU" sz="4000" b="1" dirty="0">
              <a:solidFill>
                <a:srgbClr val="C00000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-511175"/>
            <a:ext cx="91440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dirty="0" smtClean="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 .</a:t>
            </a:r>
            <a:endParaRPr lang="ru-RU" sz="4800" b="1" dirty="0">
              <a:solidFill>
                <a:srgbClr val="C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500042"/>
            <a:ext cx="8651875" cy="6459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069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929222" cy="3506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9000"/>
            <a:ext cx="4972056" cy="317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memo_plosk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143272" cy="4357718"/>
          </a:xfrm>
          <a:prstGeom prst="rect">
            <a:avLst/>
          </a:prstGeom>
          <a:noFill/>
        </p:spPr>
      </p:pic>
      <p:pic>
        <p:nvPicPr>
          <p:cNvPr id="2051" name="Picture 3" descr="C:\Users\ирина\Desktop\450px-Kaliningrad_1200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9cac251af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571875" cy="5391150"/>
          </a:xfrm>
          <a:prstGeom prst="rect">
            <a:avLst/>
          </a:prstGeom>
          <a:noFill/>
        </p:spPr>
      </p:pic>
      <p:pic>
        <p:nvPicPr>
          <p:cNvPr id="3075" name="Picture 3" descr="C:\Users\ирина\Desktop\78d1b28fa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14554"/>
            <a:ext cx="478631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27</Words>
  <Application>Microsoft Office PowerPoint</Application>
  <PresentationFormat>Экран (4:3)</PresentationFormat>
  <Paragraphs>10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модестова</dc:creator>
  <cp:lastModifiedBy>модестова </cp:lastModifiedBy>
  <cp:revision>6</cp:revision>
  <dcterms:created xsi:type="dcterms:W3CDTF">2010-04-10T17:20:35Z</dcterms:created>
  <dcterms:modified xsi:type="dcterms:W3CDTF">2010-04-11T12:59:42Z</dcterms:modified>
</cp:coreProperties>
</file>