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71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ADEFA0-D6EA-484B-BF63-93C1B2A2AD23}" type="datetimeFigureOut">
              <a:rPr lang="ru-RU" smtClean="0"/>
              <a:pPr/>
              <a:t>06.09.2015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96839A-6818-46EA-B031-1A7F7C0B6E7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071546"/>
            <a:ext cx="814393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Игра- викторина по сказкам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3163" y="381000"/>
            <a:ext cx="4257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7625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0" y="966788"/>
            <a:ext cx="66675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496"/>
            <a:ext cx="5981700" cy="379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473" y="285729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 каким сказкам сделаны эти иллюстрации?</a:t>
            </a:r>
            <a:endParaRPr lang="ru-RU" sz="54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404938"/>
            <a:ext cx="59340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414463"/>
            <a:ext cx="59626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5724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У тебя друзей немало,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И живут они вокруг,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Но из всех друзей хороших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Книга – самый лучший друг!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Книга – друг твой и товарищ,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Мы берём ее везде,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Ведь она тебе поможет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И в учебе, и в труде.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Кто с книгой по свету шагает,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Кто с нею умеет дружить,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Тому эта книга всегда помогает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Учиться, работать и жить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572008"/>
            <a:ext cx="20096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357422" cy="164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90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Александр</cp:lastModifiedBy>
  <cp:revision>10</cp:revision>
  <dcterms:created xsi:type="dcterms:W3CDTF">2014-10-21T19:36:40Z</dcterms:created>
  <dcterms:modified xsi:type="dcterms:W3CDTF">2015-09-06T17:03:10Z</dcterms:modified>
</cp:coreProperties>
</file>