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257" r:id="rId3"/>
    <p:sldId id="258" r:id="rId4"/>
    <p:sldId id="264" r:id="rId5"/>
    <p:sldId id="265" r:id="rId6"/>
    <p:sldId id="267" r:id="rId7"/>
    <p:sldId id="260" r:id="rId8"/>
    <p:sldId id="259" r:id="rId9"/>
    <p:sldId id="262" r:id="rId10"/>
    <p:sldId id="269" r:id="rId11"/>
    <p:sldId id="271" r:id="rId12"/>
    <p:sldId id="273" r:id="rId13"/>
    <p:sldId id="274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-84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14.08.2015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15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3365" y="1910281"/>
            <a:ext cx="6120143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ru-RU" b="1" i="1" dirty="0">
              <a:solidFill>
                <a:schemeClr val="accent1">
                  <a:lumMod val="50000"/>
                </a:schemeClr>
              </a:solidFill>
              <a:latin typeface="Ralenta" pitchFamily="2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7674" y="1334701"/>
            <a:ext cx="5688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36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127000">
                  <a:schemeClr val="bg1"/>
                </a:glow>
              </a:effectLst>
              <a:latin typeface="Ralenta" pitchFamily="2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 rot="10800000" flipV="1">
            <a:off x="5843015" y="4891386"/>
            <a:ext cx="28163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Выполнила учитель начальных классов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МАОУ «СОШ № 99»</a:t>
            </a:r>
          </a:p>
          <a:p>
            <a:pPr algn="ctr"/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Колесникова С.И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36061" y="1810253"/>
            <a:ext cx="38114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Горная </a:t>
            </a:r>
            <a:r>
              <a:rPr lang="ru-RU" sz="4000" b="1" dirty="0" err="1" smtClean="0">
                <a:solidFill>
                  <a:schemeClr val="accent1">
                    <a:lumMod val="50000"/>
                  </a:schemeClr>
                </a:solidFill>
              </a:rPr>
              <a:t>Шория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68920" y="923544"/>
            <a:ext cx="4745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Презентация к уроку окружающего мира      </a:t>
            </a:r>
            <a:endParaRPr lang="ru-RU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1 класс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://static.ngs.ru/news/preview/870b45bfeea6c5e2ecae9e4d3eb76e3a051ea143_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061" y="2575348"/>
            <a:ext cx="3474057" cy="2316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2199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23160" y="950976"/>
            <a:ext cx="5303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В Горной </a:t>
            </a:r>
            <a:r>
              <a:rPr lang="ru-RU" sz="2800" b="1" dirty="0" err="1" smtClean="0">
                <a:solidFill>
                  <a:schemeClr val="accent1">
                    <a:lumMod val="50000"/>
                  </a:schemeClr>
                </a:solidFill>
              </a:rPr>
              <a:t>Шории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 много рек.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45336" y="1645920"/>
            <a:ext cx="6748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Самые крупные – левые притоки Томи –</a:t>
            </a:r>
          </a:p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Кондома                                                                   </a:t>
            </a: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Мрассу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s://content.foto.my.mail.ru/mail/oshepkoff.aleks/2306/h-23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85" y="2423160"/>
            <a:ext cx="4040736" cy="375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m1-tub-ru.yandex.net/i?id=e4ff25a0d12852c88d9e774e0c28a6f6&amp;n=33&amp;h=17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4921" y="2423160"/>
            <a:ext cx="3794796" cy="375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45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61872" y="967704"/>
            <a:ext cx="7773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Растительность Горной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Шории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– смешанная тайга и разнотравье.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0" name="Picture 2" descr="http://gamma-aspirin.clan.su/_ph/1/42455646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8065" y="1337036"/>
            <a:ext cx="6327255" cy="477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532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4984" y="967704"/>
            <a:ext cx="7336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Исключение составляет реликтовая липовая роща по реке Теш близ Кузедеева, сохранившаяся с доледниковой эпохи.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074" name="Picture 2" descr="http://biokonstructor.users.photofile.ru/photo/biokonstructor/2038730/xlarge/325480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232" y="1531739"/>
            <a:ext cx="6980335" cy="467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kuzbassib.ru/wp-content/uploads/2013/10/kuzedeevskii-lipovii-ostr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232" y="1561357"/>
            <a:ext cx="6980335" cy="476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754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79136" y="1197864"/>
            <a:ext cx="3803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Подумайте и ответьте: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87357" y="1973544"/>
            <a:ext cx="5439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1. </a:t>
            </a:r>
            <a:r>
              <a:rPr lang="ru-RU" dirty="0" smtClean="0"/>
              <a:t>В какой части области расположена Горная </a:t>
            </a:r>
            <a:r>
              <a:rPr lang="ru-RU" dirty="0" err="1" smtClean="0"/>
              <a:t>Шория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687356" y="2397074"/>
            <a:ext cx="4493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2. Назовите вершины Горной </a:t>
            </a:r>
            <a:r>
              <a:rPr lang="ru-RU" dirty="0" err="1" smtClean="0"/>
              <a:t>Шории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687357" y="2736962"/>
            <a:ext cx="5243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3. Что такое «Спасские дворцы» и «Петушки»?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687356" y="3181899"/>
            <a:ext cx="61581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Какие крупные и красивые реки текут по Горной </a:t>
            </a:r>
            <a:r>
              <a:rPr lang="ru-RU" dirty="0" err="1" smtClean="0"/>
              <a:t>Шории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1687356" y="3575304"/>
            <a:ext cx="4292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 Где находится Липовая Роща?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472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79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066544" y="1078992"/>
            <a:ext cx="57241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Источники информации:</a:t>
            </a:r>
          </a:p>
          <a:p>
            <a:endParaRPr lang="ru-RU" dirty="0"/>
          </a:p>
          <a:p>
            <a:pPr marL="342900" indent="-342900">
              <a:buAutoNum type="arabicPeriod"/>
            </a:pPr>
            <a:r>
              <a:rPr lang="ru-RU" dirty="0"/>
              <a:t>Книга о природе Кузбасса для младших школьников и их родителей. Л. Соловьёв, Кемерово, 2008г.</a:t>
            </a:r>
          </a:p>
          <a:p>
            <a:r>
              <a:rPr lang="ru-RU" dirty="0"/>
              <a:t>2.   Яндекс Картинки.</a:t>
            </a:r>
          </a:p>
        </p:txBody>
      </p:sp>
    </p:spTree>
    <p:extLst>
      <p:ext uri="{BB962C8B-B14F-4D97-AF65-F5344CB8AC3E}">
        <p14:creationId xmlns:p14="http://schemas.microsoft.com/office/powerpoint/2010/main" val="3496938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63365" y="1910281"/>
            <a:ext cx="6120143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Ralenta" pitchFamily="2" charset="0"/>
                <a:cs typeface="Arial" panose="020B0604020202020204" pitchFamily="34" charset="0"/>
              </a:rPr>
              <a:t>Расположена на юге Кемеровской области. Здесь сходятся хребты (горы, вытянутые одна за другой в ряд) северо-восточного Алтая, Кузнецкого Алатау и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Ralenta" pitchFamily="2" charset="0"/>
                <a:cs typeface="Arial" panose="020B0604020202020204" pitchFamily="34" charset="0"/>
              </a:rPr>
              <a:t>Салаирского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Ralenta" pitchFamily="2" charset="0"/>
                <a:cs typeface="Arial" panose="020B0604020202020204" pitchFamily="34" charset="0"/>
              </a:rPr>
              <a:t> Кряжа.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Ralenta" pitchFamily="2" charset="0"/>
                <a:cs typeface="Arial" panose="020B0604020202020204" pitchFamily="34" charset="0"/>
              </a:rPr>
              <a:t>Горный массив Горной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Ralenta" pitchFamily="2" charset="0"/>
                <a:cs typeface="Arial" panose="020B0604020202020204" pitchFamily="34" charset="0"/>
              </a:rPr>
              <a:t>Шории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Ralenta" pitchFamily="2" charset="0"/>
                <a:cs typeface="Arial" panose="020B0604020202020204" pitchFamily="34" charset="0"/>
              </a:rPr>
              <a:t> вытянулся с севера на юг на 170 километров, с запада на восток – на 100 километров.</a:t>
            </a:r>
            <a:endParaRPr lang="ru-RU" b="1" i="1" dirty="0">
              <a:solidFill>
                <a:schemeClr val="accent1">
                  <a:lumMod val="50000"/>
                </a:schemeClr>
              </a:solidFill>
              <a:latin typeface="Ralenta" pitchFamily="2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97674" y="1334701"/>
            <a:ext cx="568822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i="1" dirty="0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Горная </a:t>
            </a:r>
            <a:r>
              <a:rPr lang="ru-RU" sz="3600" b="1" i="1" dirty="0" err="1" smtClean="0">
                <a:ln>
                  <a:solidFill>
                    <a:schemeClr val="bg1">
                      <a:lumMod val="75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27000">
                    <a:schemeClr val="bg1"/>
                  </a:glow>
                </a:effectLst>
                <a:latin typeface="Ralenta" pitchFamily="2" charset="0"/>
                <a:cs typeface="Arial" panose="020B0604020202020204" pitchFamily="34" charset="0"/>
              </a:rPr>
              <a:t>Шория</a:t>
            </a:r>
            <a:endParaRPr lang="ru-RU" sz="3600" b="1" i="1" dirty="0">
              <a:ln>
                <a:solidFill>
                  <a:schemeClr val="bg1">
                    <a:lumMod val="75000"/>
                  </a:schemeClr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127000">
                  <a:schemeClr val="bg1"/>
                </a:glow>
              </a:effectLst>
              <a:latin typeface="Ralenta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98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24712" y="914400"/>
            <a:ext cx="3197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Горы - гольцы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88920" y="1283732"/>
            <a:ext cx="4928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Пустаг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</a:rPr>
              <a:t>Мустаг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) (Ледяная гора)- 1570 метров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26" name="Picture 2" descr="http://5files.ru/gesh/pict/www.gesh.info_270412_f268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607" y="2006608"/>
            <a:ext cx="6016625" cy="412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852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64208" y="1124712"/>
            <a:ext cx="70384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Гора </a:t>
            </a:r>
            <a:r>
              <a:rPr lang="ru-RU" sz="1600" dirty="0" err="1" smtClean="0">
                <a:solidFill>
                  <a:schemeClr val="accent1">
                    <a:lumMod val="50000"/>
                  </a:schemeClr>
                </a:solidFill>
              </a:rPr>
              <a:t>Мустаг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отличается своеобразной дикой природой.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 Её склоны покрыты тайгой и мохово-кустарниковой растительностью тундры.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Здесь рядом с многолетними снежниками цветут альпийские луга.</a:t>
            </a:r>
            <a:endParaRPr lang="ru-RU" sz="16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170" name="Picture 2" descr="http://ikartinka.com/image/cache/data/72/1386410647/13864106470-max-95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560" y="2023360"/>
            <a:ext cx="6676454" cy="4112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74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6736" y="886968"/>
            <a:ext cx="7759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 соседству сними высятся причудливые глыбы гранитных останцев</a:t>
            </a: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(отдельно стоящие горы), напоминающие стены разрушенных дворцов.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99616" y="1947672"/>
            <a:ext cx="65754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«Спасские дворцы» – расположены около посёлка Спасск.</a:t>
            </a: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194" name="Picture 2" descr="http://img-fotki.yandex.ru/get/4407/88109867.d/0_59957_6f2fb49c_X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744" y="2463940"/>
            <a:ext cx="6318504" cy="3874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shestipal.users.photofile.ru/photo/shestipal/96670739/xlarge/12960859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744" y="2488176"/>
            <a:ext cx="6318504" cy="3807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211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2" y="0"/>
            <a:ext cx="9139938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25880" y="1005840"/>
            <a:ext cx="7434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С вершины «Дворцов» хорошо видны «Петушки» – скалы, 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расположенные западнее. Своё название получили за сходство</a:t>
            </a:r>
          </a:p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 с петушиным гребнем.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9218" name="Picture 2" descr="http://46.img.avito.st/1280x960/16648918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760" y="1895429"/>
            <a:ext cx="6185480" cy="4103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098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955" y="0"/>
            <a:ext cx="9139938" cy="6858000"/>
          </a:xfrm>
          <a:prstGeom prst="rect">
            <a:avLst/>
          </a:prstGeom>
        </p:spPr>
      </p:pic>
      <p:pic>
        <p:nvPicPr>
          <p:cNvPr id="3074" name="Picture 2" descr="http://img-2006-11.photosight.ru/07/17494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2447" y="1856233"/>
            <a:ext cx="7204949" cy="4590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00200" y="1152144"/>
            <a:ext cx="7058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Гора Большой </a:t>
            </a:r>
            <a:r>
              <a:rPr lang="ru-RU" sz="2800" dirty="0" err="1" smtClean="0">
                <a:solidFill>
                  <a:schemeClr val="accent1">
                    <a:lumMod val="50000"/>
                  </a:schemeClr>
                </a:solidFill>
              </a:rPr>
              <a:t>Изыгаш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 – 1397 метров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34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img-2006-11.photosight.ru/07/17494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573" y="2577719"/>
            <a:ext cx="8265391" cy="3777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2052" name="Picture 4" descr="http://static.panoramio.com/photos/large/5482267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0593" y="1749273"/>
            <a:ext cx="6303412" cy="460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592" y="1133856"/>
            <a:ext cx="4078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Гора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Огутун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– 1320 метров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025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" y="0"/>
            <a:ext cx="9139938" cy="6858000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192" y="2377440"/>
            <a:ext cx="5568696" cy="3666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04872" y="1163074"/>
            <a:ext cx="611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Гора </a:t>
            </a:r>
            <a:r>
              <a:rPr lang="ru-RU" sz="2400" dirty="0" err="1" smtClean="0">
                <a:solidFill>
                  <a:schemeClr val="accent1">
                    <a:lumMod val="50000"/>
                  </a:schemeClr>
                </a:solidFill>
              </a:rPr>
              <a:t>Кайбынь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 (медная гора) – 1344 метра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695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</TotalTime>
  <Words>307</Words>
  <Application>Microsoft Office PowerPoint</Application>
  <PresentationFormat>Экран (4:3)</PresentationFormat>
  <Paragraphs>38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Светлана</cp:lastModifiedBy>
  <cp:revision>49</cp:revision>
  <dcterms:created xsi:type="dcterms:W3CDTF">2013-11-19T05:52:05Z</dcterms:created>
  <dcterms:modified xsi:type="dcterms:W3CDTF">2015-08-14T02:55:02Z</dcterms:modified>
</cp:coreProperties>
</file>