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7" r:id="rId8"/>
    <p:sldId id="266" r:id="rId9"/>
    <p:sldId id="264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86C"/>
    <a:srgbClr val="B4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4980-E729-4CCB-84C7-A299D6437C04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27787-DFF4-4379-94E5-329032F2072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4980-E729-4CCB-84C7-A299D6437C04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7787-DFF4-4379-94E5-329032F20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4980-E729-4CCB-84C7-A299D6437C04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7787-DFF4-4379-94E5-329032F207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4980-E729-4CCB-84C7-A299D6437C04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27787-DFF4-4379-94E5-329032F2072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4980-E729-4CCB-84C7-A299D6437C04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27787-DFF4-4379-94E5-329032F2072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4980-E729-4CCB-84C7-A299D6437C04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27787-DFF4-4379-94E5-329032F2072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4980-E729-4CCB-84C7-A299D6437C04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27787-DFF4-4379-94E5-329032F2072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4980-E729-4CCB-84C7-A299D6437C04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27787-DFF4-4379-94E5-329032F207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4980-E729-4CCB-84C7-A299D6437C04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27787-DFF4-4379-94E5-329032F2072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4980-E729-4CCB-84C7-A299D6437C04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27787-DFF4-4379-94E5-329032F2072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4980-E729-4CCB-84C7-A299D6437C04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27787-DFF4-4379-94E5-329032F2072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6324980-E729-4CCB-84C7-A299D6437C04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6627787-DFF4-4379-94E5-329032F2072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781658/data/images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32" y="116632"/>
            <a:ext cx="9177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69269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Презентация к уроку окружающего мира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 класс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2708920"/>
            <a:ext cx="5056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Почитаем -поиграем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5085184"/>
            <a:ext cx="2343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 учитель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начальных классов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Колесникова С.И.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86C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4331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Почитаем - поиграем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340768"/>
            <a:ext cx="60789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Не найдёшь на белом свете</a:t>
            </a:r>
          </a:p>
          <a:p>
            <a:r>
              <a:rPr lang="ru-RU" sz="3600" dirty="0" smtClean="0"/>
              <a:t>Силачей таких, как эти,</a:t>
            </a:r>
          </a:p>
          <a:p>
            <a:r>
              <a:rPr lang="ru-RU" sz="3600" dirty="0" smtClean="0"/>
              <a:t>Трудовой такой семьи!</a:t>
            </a:r>
          </a:p>
          <a:p>
            <a:r>
              <a:rPr lang="ru-RU" sz="3600" dirty="0" smtClean="0"/>
              <a:t>Кто же это?</a:t>
            </a:r>
            <a:endParaRPr lang="ru-RU" sz="3600" dirty="0"/>
          </a:p>
        </p:txBody>
      </p:sp>
      <p:pic>
        <p:nvPicPr>
          <p:cNvPr id="9220" name="Picture 4" descr="http://s1.uploads.ru/t/WLmN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18" y="350100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54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86C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Источники информации: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Книга о природе Кузбасса для младших школьников и их родителей. Л. Соловьёв, Кемерово, 2008г.</a:t>
            </a:r>
          </a:p>
          <a:p>
            <a:r>
              <a:rPr lang="ru-RU" dirty="0"/>
              <a:t>2.   Яндекс Картинки.</a:t>
            </a:r>
          </a:p>
        </p:txBody>
      </p:sp>
    </p:spTree>
    <p:extLst>
      <p:ext uri="{BB962C8B-B14F-4D97-AF65-F5344CB8AC3E}">
        <p14:creationId xmlns:p14="http://schemas.microsoft.com/office/powerpoint/2010/main" val="4143150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86C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548680"/>
            <a:ext cx="431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Почитаем - поиграем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484784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Шевелились у цветка </a:t>
            </a:r>
          </a:p>
          <a:p>
            <a:r>
              <a:rPr lang="ru-RU" sz="2800" dirty="0" smtClean="0"/>
              <a:t>Все четыре лепестка.</a:t>
            </a:r>
          </a:p>
          <a:p>
            <a:r>
              <a:rPr lang="ru-RU" sz="2800" dirty="0" smtClean="0"/>
              <a:t>Я сорвать его хотел,</a:t>
            </a:r>
          </a:p>
          <a:p>
            <a:r>
              <a:rPr lang="ru-RU" sz="2800" dirty="0" smtClean="0"/>
              <a:t>Он вспорхнул и улетел.</a:t>
            </a:r>
            <a:endParaRPr lang="ru-RU" sz="2800" dirty="0"/>
          </a:p>
        </p:txBody>
      </p:sp>
      <p:pic>
        <p:nvPicPr>
          <p:cNvPr id="2050" name="Picture 2" descr="http://img1.liveinternet.ru/images/attach/c/9/106/446/106446727_5402287_butterfly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07" y="2938705"/>
            <a:ext cx="1650430" cy="14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64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86C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548680"/>
            <a:ext cx="381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Почитаем - поиграем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772816"/>
            <a:ext cx="55787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Домовитая хозяйка</a:t>
            </a:r>
          </a:p>
          <a:p>
            <a:r>
              <a:rPr lang="ru-RU" sz="3600" dirty="0" smtClean="0"/>
              <a:t>Полетает над лужайкой,</a:t>
            </a:r>
          </a:p>
          <a:p>
            <a:r>
              <a:rPr lang="ru-RU" sz="3600" dirty="0" smtClean="0"/>
              <a:t>Похлопочет над цветком</a:t>
            </a:r>
          </a:p>
          <a:p>
            <a:r>
              <a:rPr lang="ru-RU" sz="3600" dirty="0" smtClean="0"/>
              <a:t>И поделится медком.</a:t>
            </a:r>
            <a:endParaRPr lang="ru-RU" sz="3600" dirty="0"/>
          </a:p>
        </p:txBody>
      </p:sp>
      <p:pic>
        <p:nvPicPr>
          <p:cNvPr id="1032" name="Picture 8" descr="http://img1.liveinternet.ru/images/attach/c/9/106/244/106244091_0_81388_d0ce9d30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5175">
            <a:off x="6331024" y="3750092"/>
            <a:ext cx="1827199" cy="15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49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86C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04664"/>
            <a:ext cx="4331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Почитаем - поиграем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1556792"/>
            <a:ext cx="489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Хвост пушистый,</a:t>
            </a:r>
          </a:p>
          <a:p>
            <a:r>
              <a:rPr lang="ru-RU" sz="3200" dirty="0" smtClean="0"/>
              <a:t>Мех золотистый,</a:t>
            </a:r>
          </a:p>
          <a:p>
            <a:r>
              <a:rPr lang="ru-RU" sz="3200" dirty="0" smtClean="0"/>
              <a:t>В лесу живёт</a:t>
            </a:r>
          </a:p>
          <a:p>
            <a:r>
              <a:rPr lang="ru-RU" sz="3200" dirty="0" smtClean="0"/>
              <a:t>В деревне кур крадёт.</a:t>
            </a:r>
            <a:endParaRPr lang="ru-RU" sz="3200" dirty="0"/>
          </a:p>
        </p:txBody>
      </p:sp>
      <p:pic>
        <p:nvPicPr>
          <p:cNvPr id="2050" name="Picture 2" descr="http://img-fotki.yandex.ru/get/32/160780412.c9c/0_15f5cb_bffd55b4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018873" cy="18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04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86C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4331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Почитаем - поиграем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2775" y="1196752"/>
            <a:ext cx="53997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Он в берлоге спит зимой</a:t>
            </a:r>
          </a:p>
          <a:p>
            <a:r>
              <a:rPr lang="ru-RU" sz="3200" dirty="0" smtClean="0"/>
              <a:t>Под большущею сосной, </a:t>
            </a:r>
          </a:p>
          <a:p>
            <a:r>
              <a:rPr lang="ru-RU" sz="3200" dirty="0" smtClean="0"/>
              <a:t>А когда придёт весна,</a:t>
            </a:r>
          </a:p>
          <a:p>
            <a:r>
              <a:rPr lang="ru-RU" sz="3200" dirty="0" smtClean="0"/>
              <a:t>Просыпается от сна.</a:t>
            </a:r>
            <a:endParaRPr lang="ru-RU" sz="3200" dirty="0"/>
          </a:p>
        </p:txBody>
      </p:sp>
      <p:pic>
        <p:nvPicPr>
          <p:cNvPr id="3074" name="Picture 2" descr="http://www.playcast.ru/uploads/2014/12/19/1116968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" y="4509120"/>
            <a:ext cx="2324843" cy="21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89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86C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56841"/>
            <a:ext cx="4331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Почитаем - поиграем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1484784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одной ноге стоит,</a:t>
            </a:r>
          </a:p>
          <a:p>
            <a:r>
              <a:rPr lang="ru-RU" sz="3200" dirty="0" smtClean="0"/>
              <a:t>В воду пристально глядит.</a:t>
            </a:r>
          </a:p>
          <a:p>
            <a:r>
              <a:rPr lang="ru-RU" sz="3200" dirty="0" smtClean="0"/>
              <a:t>Тычет клювом наугад –</a:t>
            </a:r>
          </a:p>
          <a:p>
            <a:r>
              <a:rPr lang="ru-RU" sz="3200" dirty="0" smtClean="0"/>
              <a:t>Ищет в речке лягушат.</a:t>
            </a:r>
            <a:endParaRPr lang="ru-RU" sz="3200" dirty="0"/>
          </a:p>
        </p:txBody>
      </p:sp>
      <p:pic>
        <p:nvPicPr>
          <p:cNvPr id="5122" name="Picture 2" descr="http://magnolias.m.a.pic.centerblog.net/d882fe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68" y="2906693"/>
            <a:ext cx="1353417" cy="21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67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86C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9229" y="332656"/>
            <a:ext cx="4331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Почитаем - поиграем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412776"/>
            <a:ext cx="49071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Ручьями очищается</a:t>
            </a:r>
          </a:p>
          <a:p>
            <a:r>
              <a:rPr lang="ru-RU" sz="3600" dirty="0" smtClean="0"/>
              <a:t>И хвоя, и валежник,</a:t>
            </a:r>
          </a:p>
          <a:p>
            <a:r>
              <a:rPr lang="ru-RU" sz="3600" dirty="0" smtClean="0"/>
              <a:t>И первым появляется</a:t>
            </a:r>
          </a:p>
          <a:p>
            <a:r>
              <a:rPr lang="ru-RU" sz="3600" dirty="0" smtClean="0"/>
              <a:t>В проталине ………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6146" name="Picture 2" descr="http://www.playcast.ru/uploads/2015/03/02/124092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365104"/>
            <a:ext cx="2048242" cy="19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91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86C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34870"/>
            <a:ext cx="4331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Почитаем - поиграем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628800"/>
            <a:ext cx="40222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У ребят хватких</a:t>
            </a:r>
          </a:p>
          <a:p>
            <a:r>
              <a:rPr lang="ru-RU" sz="3600" dirty="0" smtClean="0"/>
              <a:t>На реке хатки.</a:t>
            </a:r>
          </a:p>
          <a:p>
            <a:r>
              <a:rPr lang="ru-RU" sz="3600" dirty="0" smtClean="0"/>
              <a:t>Хвост веслом,</a:t>
            </a:r>
          </a:p>
          <a:p>
            <a:r>
              <a:rPr lang="ru-RU" sz="3600" dirty="0" smtClean="0"/>
              <a:t>Шуба с серебром.</a:t>
            </a:r>
            <a:endParaRPr lang="ru-RU" sz="3600" dirty="0"/>
          </a:p>
        </p:txBody>
      </p:sp>
      <p:pic>
        <p:nvPicPr>
          <p:cNvPr id="7170" name="Picture 2" descr="http://www.beavercreek.k12.oh.us/cms/lib5/OH01000456/Centricity/Domain/88/beav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04" y="3645025"/>
            <a:ext cx="247527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906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86C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6555" y="332656"/>
            <a:ext cx="4331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Почитаем - поиграем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1628800"/>
            <a:ext cx="41857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Всю ночь летает,</a:t>
            </a:r>
          </a:p>
          <a:p>
            <a:r>
              <a:rPr lang="ru-RU" sz="3200" dirty="0" smtClean="0"/>
              <a:t>Мышей добывает.</a:t>
            </a:r>
          </a:p>
          <a:p>
            <a:r>
              <a:rPr lang="ru-RU" sz="3200" dirty="0" smtClean="0"/>
              <a:t>А станет светло</a:t>
            </a:r>
          </a:p>
          <a:p>
            <a:r>
              <a:rPr lang="ru-RU" sz="3200" dirty="0" smtClean="0"/>
              <a:t>Спать летит в дупло.</a:t>
            </a:r>
            <a:endParaRPr lang="ru-RU" sz="3200" dirty="0"/>
          </a:p>
        </p:txBody>
      </p:sp>
      <p:pic>
        <p:nvPicPr>
          <p:cNvPr id="8194" name="Picture 2" descr="http://img-fotki.yandex.ru/get/6410/104166334.ec/0_83d13_8669e69e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28" y="2996952"/>
            <a:ext cx="136338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21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108</TotalTime>
  <Words>214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21</cp:revision>
  <dcterms:created xsi:type="dcterms:W3CDTF">2015-08-15T14:17:36Z</dcterms:created>
  <dcterms:modified xsi:type="dcterms:W3CDTF">2015-08-17T01:31:59Z</dcterms:modified>
</cp:coreProperties>
</file>