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943182-A2CE-46D6-993D-C283C0A1472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F365669-E356-4C88-8E7A-F2228D4B6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3182-A2CE-46D6-993D-C283C0A1472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5669-E356-4C88-8E7A-F2228D4B6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3182-A2CE-46D6-993D-C283C0A1472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5669-E356-4C88-8E7A-F2228D4B6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943182-A2CE-46D6-993D-C283C0A1472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365669-E356-4C88-8E7A-F2228D4B6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943182-A2CE-46D6-993D-C283C0A1472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F365669-E356-4C88-8E7A-F2228D4B6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3182-A2CE-46D6-993D-C283C0A1472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5669-E356-4C88-8E7A-F2228D4B6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3182-A2CE-46D6-993D-C283C0A1472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5669-E356-4C88-8E7A-F2228D4B6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943182-A2CE-46D6-993D-C283C0A1472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365669-E356-4C88-8E7A-F2228D4B6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3182-A2CE-46D6-993D-C283C0A1472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5669-E356-4C88-8E7A-F2228D4B6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943182-A2CE-46D6-993D-C283C0A1472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365669-E356-4C88-8E7A-F2228D4B6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943182-A2CE-46D6-993D-C283C0A1472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365669-E356-4C88-8E7A-F2228D4B6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943182-A2CE-46D6-993D-C283C0A1472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365669-E356-4C88-8E7A-F2228D4B6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Маскарад вредных привычек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МБОУ СОШ с.Октябрьское </a:t>
            </a:r>
          </a:p>
          <a:p>
            <a:r>
              <a:rPr lang="ru-RU" dirty="0" smtClean="0"/>
              <a:t>Евграфова А.В.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212077_Kukuhkin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052736"/>
            <a:ext cx="8208912" cy="5343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332656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ЛЕЖЕБОКА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69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988840"/>
            <a:ext cx="3600400" cy="4320480"/>
          </a:xfrm>
          <a:prstGeom prst="rect">
            <a:avLst/>
          </a:prstGeom>
        </p:spPr>
      </p:pic>
      <p:pic>
        <p:nvPicPr>
          <p:cNvPr id="3" name="Рисунок 2" descr="971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3717032"/>
            <a:ext cx="3810000" cy="2876550"/>
          </a:xfrm>
          <a:prstGeom prst="rect">
            <a:avLst/>
          </a:prstGeom>
        </p:spPr>
      </p:pic>
      <p:pic>
        <p:nvPicPr>
          <p:cNvPr id="5" name="Рисунок 4" descr="skazka_petya_i_zavist_ris_1_referenc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95936" y="260648"/>
            <a:ext cx="4107964" cy="2978274"/>
          </a:xfrm>
          <a:prstGeom prst="rect">
            <a:avLst/>
          </a:prstGeom>
        </p:spPr>
      </p:pic>
      <p:pic>
        <p:nvPicPr>
          <p:cNvPr id="6" name="Рисунок 5" descr="netaro1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7544" y="0"/>
            <a:ext cx="2254861" cy="19168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d0aeae57e28466f7e271ebd6fc0bee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1640" y="1268760"/>
            <a:ext cx="6520555" cy="4895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40466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ТЕЛЕМАН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e2f89e2f38_528_3bc558545ea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76191" y="836713"/>
            <a:ext cx="3636768" cy="4320480"/>
          </a:xfrm>
          <a:prstGeom prst="rect">
            <a:avLst/>
          </a:prstGeom>
        </p:spPr>
      </p:pic>
      <p:pic>
        <p:nvPicPr>
          <p:cNvPr id="3" name="Рисунок 2" descr="640.i_329bb5c2a36eee2c1a9049b2f6a9406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504" y="4186862"/>
            <a:ext cx="3960440" cy="2671138"/>
          </a:xfrm>
          <a:prstGeom prst="rect">
            <a:avLst/>
          </a:prstGeom>
        </p:spPr>
      </p:pic>
      <p:pic>
        <p:nvPicPr>
          <p:cNvPr id="4" name="Рисунок 3" descr="127962_77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4195390"/>
            <a:ext cx="3776752" cy="2662610"/>
          </a:xfrm>
          <a:prstGeom prst="rect">
            <a:avLst/>
          </a:prstGeom>
        </p:spPr>
      </p:pic>
      <p:pic>
        <p:nvPicPr>
          <p:cNvPr id="5" name="Рисунок 4" descr="article-2250809-168DBB32000005DC-395_634x44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20072" y="0"/>
            <a:ext cx="3753111" cy="2640201"/>
          </a:xfrm>
          <a:prstGeom prst="rect">
            <a:avLst/>
          </a:prstGeom>
        </p:spPr>
      </p:pic>
      <p:pic>
        <p:nvPicPr>
          <p:cNvPr id="6" name="Рисунок 5" descr="316475d06363e3f115c929976f6cfd4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" y="0"/>
            <a:ext cx="3492928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0_F_26784257_uqdek2MzCz1rlUerqk5eJQz6QqWZUf3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31840" y="1845056"/>
            <a:ext cx="3445644" cy="4431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Поклонница модных диет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98233_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80928"/>
            <a:ext cx="5288253" cy="3701777"/>
          </a:xfrm>
          <a:prstGeom prst="rect">
            <a:avLst/>
          </a:prstGeom>
        </p:spPr>
      </p:pic>
      <p:pic>
        <p:nvPicPr>
          <p:cNvPr id="3" name="Рисунок 2" descr="6724966864e6ce5809741f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68144" y="260648"/>
            <a:ext cx="2826697" cy="2952328"/>
          </a:xfrm>
          <a:prstGeom prst="rect">
            <a:avLst/>
          </a:prstGeom>
        </p:spPr>
      </p:pic>
      <p:pic>
        <p:nvPicPr>
          <p:cNvPr id="4" name="Рисунок 3" descr="aedc6b9d9ec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116632"/>
            <a:ext cx="3597879" cy="32980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3960440" cy="511256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</a:rPr>
              <a:t>- соблюдать режим дня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</a:rPr>
              <a:t>- соблюдать гигиену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</a:rPr>
              <a:t>- правильно и регулярно питаться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</a:rPr>
              <a:t>- заниматься спортом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</a:rPr>
              <a:t>- вовремя и самостоятельно делать уроки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</a:rPr>
              <a:t>- бывать на свежем воздухе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</a:rPr>
              <a:t>- делать утреннюю зарядку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</a:rPr>
              <a:t>- следить за чистотой своей одежды и своего жилища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</a:rPr>
              <a:t>- слушать родителей и близких людей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</a:rPr>
              <a:t>- закаляться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</a:rPr>
              <a:t>- читать книги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663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Полезно</a:t>
            </a:r>
            <a:r>
              <a:rPr lang="en-US" sz="4000" dirty="0" smtClean="0">
                <a:solidFill>
                  <a:srgbClr val="FF0000"/>
                </a:solidFill>
              </a:rPr>
              <a:t>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908720"/>
            <a:ext cx="2592288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>
                <a:latin typeface="Times New Roman" pitchFamily="18" charset="0"/>
              </a:rPr>
              <a:t>- прогуливать занятия в школе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latin typeface="Times New Roman" pitchFamily="18" charset="0"/>
              </a:rPr>
              <a:t>- грубить и не уважать старших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latin typeface="Times New Roman" pitchFamily="18" charset="0"/>
              </a:rPr>
              <a:t>- много сидеть у телевизора или за компьютером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latin typeface="Times New Roman" pitchFamily="18" charset="0"/>
              </a:rPr>
              <a:t>- гулять в неположенных местах, где есть опасность для жизни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latin typeface="Times New Roman" pitchFamily="18" charset="0"/>
              </a:rPr>
              <a:t>- пробовать незнакомые вещества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latin typeface="Times New Roman" pitchFamily="18" charset="0"/>
              </a:rPr>
              <a:t>- есть много сладкого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latin typeface="Times New Roman" pitchFamily="18" charset="0"/>
              </a:rPr>
              <a:t>- грызть ногти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latin typeface="Times New Roman" pitchFamily="18" charset="0"/>
              </a:rPr>
              <a:t>- драться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latin typeface="Times New Roman" pitchFamily="18" charset="0"/>
              </a:rPr>
              <a:t>- курить 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latin typeface="Times New Roman" pitchFamily="18" charset="0"/>
              </a:rPr>
              <a:t>- употреблять спиртные напитки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250310"/>
            <a:ext cx="2345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FF0000"/>
                </a:solidFill>
              </a:rPr>
              <a:t>Вредно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vkonoe гыгыг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620688"/>
            <a:ext cx="7635525" cy="51310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40466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chemeClr val="accent1">
                    <a:lumMod val="75000"/>
                  </a:schemeClr>
                </a:solidFill>
              </a:rPr>
              <a:t>Обжора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ffb836bc729a_normal_7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556792"/>
            <a:ext cx="4110524" cy="5085184"/>
          </a:xfrm>
          <a:prstGeom prst="rect">
            <a:avLst/>
          </a:prstGeom>
        </p:spPr>
      </p:pic>
      <p:pic>
        <p:nvPicPr>
          <p:cNvPr id="6" name="Рисунок 5" descr="3730062-b1f80523a50f3cfa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1920" y="2348880"/>
            <a:ext cx="2286000" cy="3048000"/>
          </a:xfrm>
          <a:prstGeom prst="rect">
            <a:avLst/>
          </a:prstGeom>
        </p:spPr>
      </p:pic>
      <p:pic>
        <p:nvPicPr>
          <p:cNvPr id="7" name="Рисунок 6" descr="c56475f552e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24300" y="0"/>
            <a:ext cx="5338364" cy="2348880"/>
          </a:xfrm>
          <a:prstGeom prst="rect">
            <a:avLst/>
          </a:prstGeom>
        </p:spPr>
      </p:pic>
      <p:pic>
        <p:nvPicPr>
          <p:cNvPr id="8" name="Рисунок 7" descr="kuh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56176" y="3212976"/>
            <a:ext cx="2736304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1ea4b60e1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484784"/>
            <a:ext cx="5580620" cy="4464496"/>
          </a:xfrm>
          <a:prstGeom prst="rect">
            <a:avLst/>
          </a:prstGeom>
        </p:spPr>
      </p:pic>
      <p:pic>
        <p:nvPicPr>
          <p:cNvPr id="3" name="Рисунок 2" descr="273ce3ba7169f58251bb5b3c1dd3cf1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96136" y="1412776"/>
            <a:ext cx="3162592" cy="4608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54868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ПЛАКСА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695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188640"/>
            <a:ext cx="8030546" cy="6048672"/>
          </a:xfrm>
          <a:prstGeom prst="rect">
            <a:avLst/>
          </a:prstGeom>
        </p:spPr>
      </p:pic>
      <p:pic>
        <p:nvPicPr>
          <p:cNvPr id="3" name="Рисунок 2" descr="05113442.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"/>
            <a:ext cx="3546843" cy="39330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23728" y="1124744"/>
            <a:ext cx="5049168" cy="5572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ГРЯЗНУЛЯ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cf7fb3d3b0ea31585bbeed21f859c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2924944"/>
            <a:ext cx="5107109" cy="3707681"/>
          </a:xfrm>
          <a:prstGeom prst="rect">
            <a:avLst/>
          </a:prstGeom>
        </p:spPr>
      </p:pic>
      <p:pic>
        <p:nvPicPr>
          <p:cNvPr id="3" name="Рисунок 2" descr="4698234_1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3461104"/>
            <a:ext cx="4427984" cy="3396896"/>
          </a:xfrm>
          <a:prstGeom prst="rect">
            <a:avLst/>
          </a:prstGeom>
        </p:spPr>
      </p:pic>
      <p:pic>
        <p:nvPicPr>
          <p:cNvPr id="4" name="Рисунок 3" descr="20120717151411_63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0"/>
            <a:ext cx="4252499" cy="3429000"/>
          </a:xfrm>
          <a:prstGeom prst="rect">
            <a:avLst/>
          </a:prstGeom>
        </p:spPr>
      </p:pic>
      <p:pic>
        <p:nvPicPr>
          <p:cNvPr id="5" name="Рисунок 4" descr="okino.ua-mojdodyir-338197-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116632"/>
            <a:ext cx="4438499" cy="32179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980728"/>
            <a:ext cx="3722218" cy="3960440"/>
          </a:xfrm>
          <a:prstGeom prst="rect">
            <a:avLst/>
          </a:prstGeom>
        </p:spPr>
      </p:pic>
      <p:pic>
        <p:nvPicPr>
          <p:cNvPr id="3" name="Рисунок 2" descr="938e90f038a951344d022ee736c479f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1196752"/>
            <a:ext cx="3438525" cy="47625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</TotalTime>
  <Words>119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Маскарад вредных привычек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Маскарад вредных привычек</dc:title>
  <dc:creator>Евграфовы</dc:creator>
  <cp:lastModifiedBy>Евграфовы</cp:lastModifiedBy>
  <cp:revision>15</cp:revision>
  <dcterms:created xsi:type="dcterms:W3CDTF">2015-01-29T20:15:35Z</dcterms:created>
  <dcterms:modified xsi:type="dcterms:W3CDTF">2015-08-20T16:03:16Z</dcterms:modified>
</cp:coreProperties>
</file>