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94" r:id="rId2"/>
    <p:sldId id="272" r:id="rId3"/>
    <p:sldId id="266" r:id="rId4"/>
    <p:sldId id="264" r:id="rId5"/>
    <p:sldId id="265" r:id="rId6"/>
    <p:sldId id="267" r:id="rId7"/>
    <p:sldId id="298" r:id="rId8"/>
    <p:sldId id="295" r:id="rId9"/>
    <p:sldId id="299" r:id="rId10"/>
    <p:sldId id="296" r:id="rId11"/>
    <p:sldId id="300" r:id="rId12"/>
    <p:sldId id="301" r:id="rId13"/>
    <p:sldId id="288" r:id="rId1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FF"/>
    <a:srgbClr val="FF0066"/>
    <a:srgbClr val="AA16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18" autoAdjust="0"/>
  </p:normalViewPr>
  <p:slideViewPr>
    <p:cSldViewPr>
      <p:cViewPr varScale="1">
        <p:scale>
          <a:sx n="101" d="100"/>
          <a:sy n="101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DC58E-2126-4F9B-B1C9-A7C9C712AB2E}" type="datetimeFigureOut">
              <a:rPr lang="ru-RU" smtClean="0"/>
              <a:t>24.03.2015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EA5897-DF10-421C-8CFD-2C8868B84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7067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040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05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109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504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972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64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47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423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86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65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125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327DD-385C-473C-8D54-170291047E37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24.03.2015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DA8C-99EC-4B2C-9938-C3C18B66B11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7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шгрнор\Desktop\КОМ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02"/>
            <a:ext cx="9144000" cy="6624736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67744" y="404664"/>
            <a:ext cx="307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МАОУ  </a:t>
            </a:r>
            <a:r>
              <a:rPr lang="ru-RU" dirty="0" err="1" smtClean="0">
                <a:solidFill>
                  <a:schemeClr val="bg1"/>
                </a:solidFill>
              </a:rPr>
              <a:t>Видновская</a:t>
            </a:r>
            <a:r>
              <a:rPr lang="ru-RU" dirty="0" smtClean="0">
                <a:solidFill>
                  <a:schemeClr val="bg1"/>
                </a:solidFill>
              </a:rPr>
              <a:t>  гимназия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35950" y="1052736"/>
            <a:ext cx="6186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Открытый урок по международному проекту АФЛАТУН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491880" y="155679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Т Е М А:</a:t>
            </a:r>
            <a:endParaRPr lang="ru-RU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1926124"/>
            <a:ext cx="7986227" cy="769441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latin typeface="Monotype Corsiva" panose="03010101010201010101" pitchFamily="66" charset="0"/>
              </a:rPr>
              <a:t>«Одна голова хорошо, а пять лучше»</a:t>
            </a:r>
            <a:endParaRPr lang="ru-RU" sz="4400" b="1" i="1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9673" y="3068960"/>
            <a:ext cx="6192688" cy="5232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(учимся  работать</a:t>
            </a:r>
            <a:r>
              <a:rPr lang="ru-RU" sz="28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2800" b="1" i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 команде)</a:t>
            </a:r>
            <a:endParaRPr lang="ru-RU" sz="2800" b="1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95474" y="3544001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anose="020B0A04020102020204" pitchFamily="34" charset="0"/>
              </a:rPr>
              <a:t>3-В класс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291" y="3913333"/>
            <a:ext cx="15896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ru-RU" sz="2400" i="1" dirty="0" smtClean="0"/>
              <a:t>:</a:t>
            </a:r>
            <a:endParaRPr lang="ru-RU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11760" y="4144165"/>
            <a:ext cx="3969356" cy="46166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400" b="1" i="1" dirty="0" err="1" smtClean="0">
                <a:solidFill>
                  <a:srgbClr val="FFFF00"/>
                </a:solidFill>
                <a:latin typeface="Monotype Corsiva" panose="03010101010201010101" pitchFamily="66" charset="0"/>
              </a:rPr>
              <a:t>Юканова</a:t>
            </a:r>
            <a:r>
              <a:rPr lang="ru-RU" sz="2400" b="1" i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  Валентина  Яковлевна</a:t>
            </a:r>
            <a:endParaRPr lang="ru-RU" sz="2400" b="1" i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C:\Users\лшгрнор\Desktop\Афлатун\картинкиАфлат\афлатун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-10745"/>
            <a:ext cx="1428750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665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</a:t>
            </a:r>
            <a:r>
              <a:rPr lang="ru-RU" dirty="0" smtClean="0">
                <a:solidFill>
                  <a:srgbClr val="C00000"/>
                </a:solidFill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команды: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-Будь активным!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-Слушай другого, не перебивая!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-Не критикуй другого!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-Высказывай своё мнение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-Четко выполняй задание.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лшгрнор\Desktop\Команда\лобвлоб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708920"/>
            <a:ext cx="4139952" cy="357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79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Игра «Кто быстрее»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Задание:</a:t>
            </a:r>
          </a:p>
          <a:p>
            <a:pPr marL="0" indent="0">
              <a:buNone/>
            </a:pP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должны обсудить с командой – какого числа у каждого члена команды День рождения и построиться вокруг своего стола по дате рождения в порядке возрастания.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лшгрнор\Desktop\чис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655" y="4581128"/>
            <a:ext cx="2525533" cy="193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лшгрнор\Desktop\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90890"/>
            <a:ext cx="992969" cy="1423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лшгрнор\Desktop\стол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196752"/>
            <a:ext cx="14668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лшгрнор\Desktop\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611014"/>
            <a:ext cx="1915691" cy="19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9594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Подарок команде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лшгрнор\Desktop\сердц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967706"/>
            <a:ext cx="3810000" cy="462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1484784"/>
            <a:ext cx="3475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AA16A3"/>
                </a:solidFill>
                <a:latin typeface="Monotype Corsiva" panose="03010101010201010101" pitchFamily="66" charset="0"/>
              </a:rPr>
              <a:t>х</a:t>
            </a:r>
            <a:r>
              <a:rPr lang="ru-RU" sz="3200" b="1" dirty="0" smtClean="0">
                <a:solidFill>
                  <a:srgbClr val="AA16A3"/>
                </a:solidFill>
                <a:latin typeface="Monotype Corsiva" panose="03010101010201010101" pitchFamily="66" charset="0"/>
              </a:rPr>
              <a:t>орошего настроения</a:t>
            </a:r>
            <a:endParaRPr lang="ru-RU" sz="3200" b="1" dirty="0">
              <a:solidFill>
                <a:srgbClr val="AA16A3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780928"/>
            <a:ext cx="20072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Monotype Corsiva" panose="03010101010201010101" pitchFamily="66" charset="0"/>
              </a:rPr>
              <a:t>оптимизма</a:t>
            </a:r>
            <a:endParaRPr lang="ru-RU" sz="3200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869160"/>
            <a:ext cx="13580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FF0066"/>
                </a:solidFill>
                <a:latin typeface="Monotype Corsiva" panose="03010101010201010101" pitchFamily="66" charset="0"/>
              </a:rPr>
              <a:t>в</a:t>
            </a:r>
            <a:r>
              <a:rPr lang="ru-RU" sz="3200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ерных </a:t>
            </a:r>
          </a:p>
          <a:p>
            <a:r>
              <a:rPr lang="ru-RU" sz="3200" dirty="0" smtClean="0">
                <a:solidFill>
                  <a:srgbClr val="FF0066"/>
                </a:solidFill>
                <a:latin typeface="Monotype Corsiva" panose="03010101010201010101" pitchFamily="66" charset="0"/>
              </a:rPr>
              <a:t>друзей</a:t>
            </a:r>
            <a:endParaRPr lang="ru-RU" sz="3200" dirty="0">
              <a:solidFill>
                <a:srgbClr val="FF0066"/>
              </a:solidFill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88224" y="3140968"/>
            <a:ext cx="1527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доброты</a:t>
            </a:r>
            <a:endParaRPr lang="ru-RU" sz="3200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60232" y="5085184"/>
            <a:ext cx="16850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990033"/>
                </a:solidFill>
                <a:latin typeface="Monotype Corsiva" panose="03010101010201010101" pitchFamily="66" charset="0"/>
              </a:rPr>
              <a:t>о</a:t>
            </a:r>
            <a:r>
              <a:rPr lang="ru-RU" sz="3200" dirty="0" smtClean="0">
                <a:solidFill>
                  <a:srgbClr val="990033"/>
                </a:solidFill>
                <a:latin typeface="Monotype Corsiva" panose="03010101010201010101" pitchFamily="66" charset="0"/>
              </a:rPr>
              <a:t>тличной</a:t>
            </a:r>
          </a:p>
          <a:p>
            <a:r>
              <a:rPr lang="ru-RU" sz="3200" dirty="0" smtClean="0">
                <a:solidFill>
                  <a:srgbClr val="990033"/>
                </a:solidFill>
                <a:latin typeface="Monotype Corsiva" panose="03010101010201010101" pitchFamily="66" charset="0"/>
              </a:rPr>
              <a:t>учёбы</a:t>
            </a:r>
            <a:endParaRPr lang="ru-RU" sz="3200" dirty="0">
              <a:solidFill>
                <a:srgbClr val="990033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882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1Б\Desktop\смайлик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140968"/>
            <a:ext cx="3255270" cy="292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Команда\м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586814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лшгрнор\Desktop\Команда\ур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915816" cy="1525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463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43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Афлатун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Афлатун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сияешь всем!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как весело же быть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Афлатуном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мне!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Пр.: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Афлатун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Сияю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 для всех.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Дарю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тебе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И помогу в беде!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G:\Юканова Афлатун\фотоАфл\PC06019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5" t="12085" r="12755"/>
          <a:stretch/>
        </p:blipFill>
        <p:spPr bwMode="auto">
          <a:xfrm>
            <a:off x="4283968" y="1844823"/>
            <a:ext cx="4720034" cy="4032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33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Девиз: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Гореть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самим,</a:t>
            </a:r>
          </a:p>
          <a:p>
            <a:pPr marL="0" indent="0" algn="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Зажечь других,</a:t>
            </a:r>
          </a:p>
          <a:p>
            <a:pPr marL="0" indent="0" algn="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Быть впереди</a:t>
            </a:r>
          </a:p>
          <a:p>
            <a:pPr marL="0" indent="0" algn="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И …  точка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pPr algn="r"/>
            <a:endParaRPr lang="ru-RU" dirty="0"/>
          </a:p>
        </p:txBody>
      </p:sp>
      <p:pic>
        <p:nvPicPr>
          <p:cNvPr id="7170" name="Picture 2" descr="G:\Юканова Афлатун\фотоАфл\PC06019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32" r="8054"/>
          <a:stretch/>
        </p:blipFill>
        <p:spPr bwMode="auto">
          <a:xfrm>
            <a:off x="107504" y="1988840"/>
            <a:ext cx="5695770" cy="4128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7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что такое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Афлатун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- </a:t>
            </a: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огонёк, путешествующий по всему миру. Он учится новым вещам от разных людей и передаёт это другим людям. Он несёт людям свет и тепло</a:t>
            </a:r>
            <a:r>
              <a:rPr lang="ru-RU" sz="3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     </a:t>
            </a:r>
          </a:p>
        </p:txBody>
      </p:sp>
      <p:pic>
        <p:nvPicPr>
          <p:cNvPr id="6146" name="Picture 2" descr="G:\Юканова Афлатун\картинкиАфлат\Афл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323447" cy="429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229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 как он выглядит?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948" y="141277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похож на нашу ладошку, потому что мы протягиваем друг другу руку помощи. Здороваясь, протягиваем руку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2050" name="Picture 2" descr="G:\Юканова Афлатун\DSC0010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92"/>
          <a:stretch/>
        </p:blipFill>
        <p:spPr bwMode="auto">
          <a:xfrm>
            <a:off x="395536" y="2890739"/>
            <a:ext cx="5652120" cy="378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лшгрнор\Desktop\Команда\рукопожати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356992"/>
            <a:ext cx="2985142" cy="208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789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t="3318"/>
          <a:stretch/>
        </p:blipFill>
        <p:spPr>
          <a:xfrm>
            <a:off x="2745115" y="2348880"/>
            <a:ext cx="3676650" cy="40151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Эмблема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флатуна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пламя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горящее цветами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радуги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29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«Одна голова хорошо,</a:t>
            </a:r>
          </a:p>
          <a:p>
            <a:pPr marL="0" indent="0">
              <a:buNone/>
            </a:pPr>
            <a:r>
              <a:rPr lang="ru-RU" sz="4000" dirty="0">
                <a:latin typeface="Monotype Corsiva" panose="03010101010201010101" pitchFamily="66" charset="0"/>
                <a:cs typeface="Times New Roman" panose="02020603050405020304" pitchFamily="18" charset="0"/>
              </a:rPr>
              <a:t>а</a:t>
            </a:r>
            <a:r>
              <a:rPr lang="ru-RU" sz="4000" dirty="0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 пять – лучше»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Цель занятия: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учимся работать в команде</a:t>
            </a:r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лшгрнор\Desktop\Команда\переговоры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72816"/>
            <a:ext cx="4012704" cy="30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687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 командам: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команда должна нарисовать </a:t>
            </a:r>
          </a:p>
          <a:p>
            <a:pPr marL="0" indent="0" algn="just">
              <a:buNone/>
            </a:pPr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БАШНЮ,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строго следуя тем заданиям,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которые написаны на отдельных листках.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Условие: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членам команды запрещено разговаривать и вообще как-нибудь использовать голос</a:t>
            </a:r>
            <a:endParaRPr lang="ru-RU" b="1" dirty="0"/>
          </a:p>
        </p:txBody>
      </p:sp>
      <p:pic>
        <p:nvPicPr>
          <p:cNvPr id="2050" name="Picture 2" descr="E:\Команда\кру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3" y="4365104"/>
            <a:ext cx="5004048" cy="2095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лшгрнор\Desktop\Команда\бежи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97152"/>
            <a:ext cx="5220072" cy="192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24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Посмотрим «мультик»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 smtClean="0">
              <a:latin typeface="Monotype Corsiva" panose="03010101010201010101" pitchFamily="66" charset="0"/>
            </a:endParaRPr>
          </a:p>
          <a:p>
            <a:r>
              <a:rPr lang="ru-RU" sz="4000" dirty="0" smtClean="0">
                <a:latin typeface="Monotype Corsiva" panose="03010101010201010101" pitchFamily="66" charset="0"/>
              </a:rPr>
              <a:t>«Сказка ложь, да в ней намёк. </a:t>
            </a:r>
          </a:p>
          <a:p>
            <a:pPr marL="0" indent="0">
              <a:buNone/>
            </a:pPr>
            <a:r>
              <a:rPr lang="ru-RU" sz="4000" dirty="0">
                <a:latin typeface="Monotype Corsiva" panose="03010101010201010101" pitchFamily="66" charset="0"/>
              </a:rPr>
              <a:t> </a:t>
            </a:r>
            <a:r>
              <a:rPr lang="ru-RU" sz="4000" dirty="0" smtClean="0">
                <a:latin typeface="Monotype Corsiva" panose="03010101010201010101" pitchFamily="66" charset="0"/>
              </a:rPr>
              <a:t> Добрым молодцам урок.»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Мультфильм   «Мост»</a:t>
            </a:r>
          </a:p>
        </p:txBody>
      </p:sp>
    </p:spTree>
    <p:extLst>
      <p:ext uri="{BB962C8B-B14F-4D97-AF65-F5344CB8AC3E}">
        <p14:creationId xmlns:p14="http://schemas.microsoft.com/office/powerpoint/2010/main" val="1293280263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</TotalTime>
  <Words>325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1_Тема Office</vt:lpstr>
      <vt:lpstr>Презентация PowerPoint</vt:lpstr>
      <vt:lpstr>Гимн</vt:lpstr>
      <vt:lpstr>Девиз:</vt:lpstr>
      <vt:lpstr> -А что такое Афлатун? </vt:lpstr>
      <vt:lpstr>- А как он выглядит?</vt:lpstr>
      <vt:lpstr>Эмблема Афлатуна</vt:lpstr>
      <vt:lpstr>Тема занятия:</vt:lpstr>
      <vt:lpstr>Задание  командам:</vt:lpstr>
      <vt:lpstr>Посмотрим «мультик»</vt:lpstr>
      <vt:lpstr>Правила  команды:</vt:lpstr>
      <vt:lpstr>Игра «Кто быстрее»</vt:lpstr>
      <vt:lpstr>Подарок команде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Социальное проектирование</dc:title>
  <dc:creator>Ирина</dc:creator>
  <cp:lastModifiedBy>1Б</cp:lastModifiedBy>
  <cp:revision>58</cp:revision>
  <cp:lastPrinted>2014-02-10T13:21:12Z</cp:lastPrinted>
  <dcterms:created xsi:type="dcterms:W3CDTF">2014-01-21T15:57:39Z</dcterms:created>
  <dcterms:modified xsi:type="dcterms:W3CDTF">2015-03-24T07:19:14Z</dcterms:modified>
</cp:coreProperties>
</file>