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3024-8EA3-4D55-9438-F839FBB242BD}" type="datetimeFigureOut">
              <a:rPr lang="ru-RU" smtClean="0"/>
              <a:pPr/>
              <a:t>29.04.2015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27DC-5E36-4C7B-805F-4F3D55151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3024-8EA3-4D55-9438-F839FBB242BD}" type="datetimeFigureOut">
              <a:rPr lang="ru-RU" smtClean="0"/>
              <a:pPr/>
              <a:t>29.04.2015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27DC-5E36-4C7B-805F-4F3D55151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3024-8EA3-4D55-9438-F839FBB242BD}" type="datetimeFigureOut">
              <a:rPr lang="ru-RU" smtClean="0"/>
              <a:pPr/>
              <a:t>29.04.2015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27DC-5E36-4C7B-805F-4F3D55151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3024-8EA3-4D55-9438-F839FBB242BD}" type="datetimeFigureOut">
              <a:rPr lang="ru-RU" smtClean="0"/>
              <a:pPr/>
              <a:t>29.04.2015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27DC-5E36-4C7B-805F-4F3D55151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3024-8EA3-4D55-9438-F839FBB242BD}" type="datetimeFigureOut">
              <a:rPr lang="ru-RU" smtClean="0"/>
              <a:pPr/>
              <a:t>29.04.2015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27DC-5E36-4C7B-805F-4F3D55151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3024-8EA3-4D55-9438-F839FBB242BD}" type="datetimeFigureOut">
              <a:rPr lang="ru-RU" smtClean="0"/>
              <a:pPr/>
              <a:t>29.04.2015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27DC-5E36-4C7B-805F-4F3D55151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3024-8EA3-4D55-9438-F839FBB242BD}" type="datetimeFigureOut">
              <a:rPr lang="ru-RU" smtClean="0"/>
              <a:pPr/>
              <a:t>29.04.2015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27DC-5E36-4C7B-805F-4F3D55151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3024-8EA3-4D55-9438-F839FBB242BD}" type="datetimeFigureOut">
              <a:rPr lang="ru-RU" smtClean="0"/>
              <a:pPr/>
              <a:t>29.04.2015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27DC-5E36-4C7B-805F-4F3D55151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3024-8EA3-4D55-9438-F839FBB242BD}" type="datetimeFigureOut">
              <a:rPr lang="ru-RU" smtClean="0"/>
              <a:pPr/>
              <a:t>29.04.2015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27DC-5E36-4C7B-805F-4F3D55151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3024-8EA3-4D55-9438-F839FBB242BD}" type="datetimeFigureOut">
              <a:rPr lang="ru-RU" smtClean="0"/>
              <a:pPr/>
              <a:t>29.04.2015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27DC-5E36-4C7B-805F-4F3D55151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3024-8EA3-4D55-9438-F839FBB242BD}" type="datetimeFigureOut">
              <a:rPr lang="ru-RU" smtClean="0"/>
              <a:pPr/>
              <a:t>29.04.2015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27DC-5E36-4C7B-805F-4F3D55151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43024-8EA3-4D55-9438-F839FBB242BD}" type="datetimeFigureOut">
              <a:rPr lang="ru-RU" smtClean="0"/>
              <a:pPr/>
              <a:t>29.04.2015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927DC-5E36-4C7B-805F-4F3D55151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1500197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«Современные </a:t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образовательные </a:t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технологии. Их роль </a:t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в повышении</a:t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качества образования»</a:t>
            </a:r>
            <a:endParaRPr lang="ru-RU" sz="3600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785786" y="3071810"/>
            <a:ext cx="7715304" cy="2566990"/>
          </a:xfrm>
        </p:spPr>
        <p:txBody>
          <a:bodyPr/>
          <a:lstStyle/>
          <a:p>
            <a:endParaRPr lang="ru-RU" sz="28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Игровые формы обучения в начальной школе.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14414" y="274638"/>
            <a:ext cx="5929354" cy="594044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«Пятый лишний»</a:t>
            </a: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1. Тюльпан, лилия, фасоль, ромашка, фиалка.</a:t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2. Река, озеро, море, мост, болото.</a:t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3. Кукла, медвежонок, песок, мяч, лопата и т.д.</a:t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«Назови одним словом»</a:t>
            </a: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Метла, лопата…. Июнь, июль… Дерево, цветок…. Окунь, карась…и т.д.</a:t>
            </a:r>
            <a:endParaRPr lang="ru-RU" sz="28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00166" y="274638"/>
            <a:ext cx="5214974" cy="4225932"/>
          </a:xfrm>
        </p:spPr>
        <p:txBody>
          <a:bodyPr/>
          <a:lstStyle/>
          <a:p>
            <a:r>
              <a:rPr lang="ru-RU" b="1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«Грамматическая головоломка»</a:t>
            </a:r>
            <a:endParaRPr lang="ru-RU" b="1" i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85852" y="500042"/>
            <a:ext cx="5857916" cy="550072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Запишите 7 глаголов по следующим указаниям: </a:t>
            </a: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слышать – 1-е л., </a:t>
            </a:r>
            <a:r>
              <a:rPr lang="ru-RU" sz="28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ед.ч.,б.в</a:t>
            </a: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Зависеть - 1-е л., мн.ч., н.в.</a:t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Дунуть – </a:t>
            </a:r>
            <a:r>
              <a:rPr lang="ru-RU" sz="28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повел.форма</a:t>
            </a: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, 2-е л., ед.ч.</a:t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Вертеть – 3-е л., мн.ч., п.в.</a:t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Гладить – 2-е л., мн.ч., н.в.</a:t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Терпеть – 3-е л., ед.ч., н.в.</a:t>
            </a:r>
            <a:endParaRPr lang="ru-RU" sz="28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1538" y="274638"/>
            <a:ext cx="5643602" cy="551181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800" b="1" u="sng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лышу, з</a:t>
            </a:r>
            <a:r>
              <a:rPr lang="ru-RU" sz="2800" b="1" u="sng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висим, д</a:t>
            </a:r>
            <a:r>
              <a:rPr lang="ru-RU" sz="2800" b="1" u="sng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й, у</a:t>
            </a:r>
            <a:r>
              <a:rPr lang="ru-RU" sz="2800" b="1" u="sng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роем, в</a:t>
            </a:r>
            <a:r>
              <a:rPr lang="ru-RU" sz="2800" b="1" u="sng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ртели, г</a:t>
            </a:r>
            <a:r>
              <a:rPr lang="ru-RU" sz="2800" b="1" u="sng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адите, т</a:t>
            </a:r>
            <a:r>
              <a:rPr lang="ru-RU" sz="2800" b="1" u="sng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рпит</a:t>
            </a: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затем выделив в каждом глаголе 2 букву, вы сможете прочитать ответ на вопрос «Что одевают девушки – казашки один раз в жизни?» (</a:t>
            </a:r>
            <a:r>
              <a:rPr lang="ru-RU" sz="28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Саукели</a:t>
            </a: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00100" y="274638"/>
            <a:ext cx="5715040" cy="594044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Игра «Найди глаголы»</a:t>
            </a: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. Закрепление понятия о глаголе, умения находить глагол в тексте. На карточках записан текст. </a:t>
            </a:r>
            <a:r>
              <a:rPr lang="ru-RU" sz="2800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Детям предлагается найти и выписать все глаголы. Побеждает тот, кто правильно и быстрее выполнит задание. </a:t>
            </a:r>
            <a:br>
              <a:rPr lang="ru-RU" sz="2800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Материал для игры:</a:t>
            </a: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 понедельник я стирала</a:t>
            </a:r>
            <a:b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чашки в пятницу помыла</a:t>
            </a:r>
            <a:b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пол во вторник подмела</a:t>
            </a:r>
            <a:b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а в субботу торт купила</a:t>
            </a:r>
            <a:b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 среду я пекла калач</a:t>
            </a:r>
            <a:b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всех подружек в воскресенье</a:t>
            </a:r>
            <a:b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весь четверг  искала мяч</a:t>
            </a:r>
            <a:b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позвала на день рожденья.</a:t>
            </a:r>
            <a:endParaRPr lang="ru-RU" sz="28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1538" y="274638"/>
            <a:ext cx="6286544" cy="5940444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Игра «Что делать? Что сделать?»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Цель.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Закрепление понятия о глаголах, отвечающих на вопросы что делать: и что сделать?</a:t>
            </a:r>
            <a:b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Содержание. 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Играют 2 команды (1 и 2 вариант). Одна команда записывает глаголы, отвечающие на вопрос «что делать?», а другая – глаголы, отвечающие на вопросы «что сделать?» Учитель диктует глаголы, а затем производится проверка записи. Побеждает команда, допустившая наименьшее число ошибок. </a:t>
            </a:r>
            <a:b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Материал для игры: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закрыть, смотреть, ходить, пришить, уехать, читать, отпилить, прочитать, рисовать, плавать, написать, ехать, построить, шить, открыть, ставить, принести, строить, нарисовать, возить.</a:t>
            </a:r>
            <a:endParaRPr lang="ru-RU" sz="2400" b="1" i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28662" y="274638"/>
            <a:ext cx="6286544" cy="615475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Игра «Какое время?»</a:t>
            </a: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Цель.</a:t>
            </a: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Закрепление понятия о времени глагола, умение определять время глагола. </a:t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Содержание.</a:t>
            </a: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Соревнуются три ученика. На доске записаны 3 загадки. Каждый из играющих должен отгадать загадку и определить время глаголов в ней. </a:t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Класс оценивает работу игроков.</a:t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Летит без крыльев и поёт, прохожих задирает. Одним проходу не дает, других не подгоняет. Длинной шеей поверчу – груз тяжелый подхвачу. Где прикажут – положу: человеку послужу. Принялась она за дело, завизжала и запела. Ела, ела дуб, дуб, поломала зуб, зуб.</a:t>
            </a:r>
            <a:endParaRPr lang="ru-RU" sz="2800" i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71736" y="274638"/>
            <a:ext cx="4286280" cy="586900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«Кто быстрее»</a:t>
            </a: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(собрать из геометрических фигур предметы) </a:t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«Найти ошибку» </a:t>
            </a:r>
            <a:b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(100, 200, 300, 500, 600, 400, 700, 900, 800, 1000)</a:t>
            </a:r>
            <a:endParaRPr lang="ru-RU" sz="28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слон с цифрами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57200" y="4143380"/>
            <a:ext cx="2185974" cy="2143140"/>
          </a:xfrm>
        </p:spPr>
      </p:pic>
      <p:pic>
        <p:nvPicPr>
          <p:cNvPr id="7" name="Содержимое 6" descr="геофигуры.pn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7072330" y="357166"/>
            <a:ext cx="1600203" cy="1691643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857356" y="428605"/>
            <a:ext cx="5286412" cy="157163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71600" y="2714620"/>
            <a:ext cx="6400800" cy="307183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«Интеллектуальная разминка».</a:t>
            </a:r>
          </a:p>
          <a:p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Сколько пальцев на 2 руках?</a:t>
            </a:r>
          </a:p>
          <a:p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Сколько недель в месяце?</a:t>
            </a:r>
          </a:p>
          <a:p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Порядковый номер пятницы в неделе?</a:t>
            </a:r>
          </a:p>
          <a:p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Наименьшее двузначное число?</a:t>
            </a:r>
          </a:p>
          <a:p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Какого числа последний день года? </a:t>
            </a:r>
            <a:endParaRPr lang="ru-RU" sz="28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цифры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76" y="428605"/>
            <a:ext cx="6072230" cy="2071702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57290" y="2000240"/>
            <a:ext cx="5715040" cy="435771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«Провоцирующие задачи»</a:t>
            </a: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На 2 руках 10 пальцев.</a:t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Сколько пальцев на 10 руках?</a:t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Крышка стола имеет 4 угла.</a:t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Сколько будет углов у крышки, если один из них отпилить? </a:t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Шесть рыбаков съедят 6 судаков за шесть дней. Сколько судаков съедят 12 рыбаков за 12 дней?</a:t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У палки 2 конца. Сколько получится концов, если один из них отпилить?</a:t>
            </a:r>
            <a:endParaRPr lang="ru-RU" sz="28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цифры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1670" y="285728"/>
            <a:ext cx="4500594" cy="14287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н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28662" y="714356"/>
            <a:ext cx="6072230" cy="50006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 процессе обучения учащиеся должны </a:t>
            </a:r>
            <a:r>
              <a:rPr lang="ru-RU" b="1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не только </a:t>
            </a:r>
            <a:r>
              <a:rPr lang="ru-RU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овладеть установленной системой научных знаний, умений и навыков, </a:t>
            </a:r>
            <a:r>
              <a:rPr lang="ru-RU" b="1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но и развивать свои</a:t>
            </a:r>
            <a:r>
              <a:rPr lang="ru-RU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познавательные способности и творческие силы.</a:t>
            </a:r>
            <a:endParaRPr lang="ru-RU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85918" y="2786058"/>
            <a:ext cx="5500726" cy="2928958"/>
          </a:xfrm>
        </p:spPr>
        <p:txBody>
          <a:bodyPr/>
          <a:lstStyle/>
          <a:p>
            <a:r>
              <a:rPr lang="ru-RU" b="1" i="1" dirty="0" smtClean="0">
                <a:solidFill>
                  <a:srgbClr val="008000"/>
                </a:solidFill>
                <a:latin typeface="Arial Black" pitchFamily="34" charset="0"/>
              </a:rPr>
              <a:t>СПАСИБО ЗА ВНИМАНИЕ!</a:t>
            </a:r>
            <a:endParaRPr lang="ru-RU" b="1" i="1" dirty="0">
              <a:solidFill>
                <a:srgbClr val="008000"/>
              </a:solidFill>
              <a:latin typeface="Arial Black" pitchFamily="34" charset="0"/>
            </a:endParaRPr>
          </a:p>
        </p:txBody>
      </p:sp>
      <p:pic>
        <p:nvPicPr>
          <p:cNvPr id="4" name="Рисунок 3" descr="дед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612" y="1"/>
            <a:ext cx="3714776" cy="285749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00100" y="274638"/>
            <a:ext cx="6000792" cy="579756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Для этого необходимо, чтобы в школе особое место занимали такие формы занятий, которые обеспечивают активное участие в уроке каждого ученика, повышают авторитет знаний и индивидуальную ответственность школьников за результаты учебного труда. Эти задачи можно успешно решать через </a:t>
            </a: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технологию новых игровых форм обучения.</a:t>
            </a:r>
            <a:endParaRPr lang="ru-RU" sz="28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42976" y="2214554"/>
            <a:ext cx="5786478" cy="355442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Нравится ли тебе играть на уроке?</a:t>
            </a:r>
            <a:br>
              <a:rPr lang="ru-RU" sz="2700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На каких уроках тебе хотелось бы играть?</a:t>
            </a:r>
            <a:br>
              <a:rPr lang="ru-RU" sz="2700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Как ты любишь больше играть один или с друзьями?</a:t>
            </a:r>
            <a:br>
              <a:rPr lang="ru-RU" sz="2700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Хочешь ли ты всегда побеждать в игре?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500166" y="714357"/>
            <a:ext cx="5214974" cy="1000131"/>
          </a:xfrm>
        </p:spPr>
        <p:txBody>
          <a:bodyPr>
            <a:normAutofit/>
          </a:bodyPr>
          <a:lstStyle/>
          <a:p>
            <a:pPr algn="ctr"/>
            <a:r>
              <a:rPr lang="ru-RU" sz="5400" b="1" i="1" u="sng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Анкета: </a:t>
            </a:r>
            <a:endParaRPr lang="ru-RU" sz="5400" b="1" i="1" u="sng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214414" y="428605"/>
            <a:ext cx="5857916" cy="1428759"/>
          </a:xfrm>
        </p:spPr>
        <p:txBody>
          <a:bodyPr>
            <a:normAutofit fontScale="90000"/>
          </a:bodyPr>
          <a:lstStyle/>
          <a:p>
            <a:r>
              <a:rPr lang="ru-RU" b="1" i="1" u="sng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Анализ анкет показал:</a:t>
            </a:r>
            <a:endParaRPr lang="ru-RU" dirty="0">
              <a:solidFill>
                <a:srgbClr val="00800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214414" y="2214554"/>
            <a:ext cx="6000792" cy="342424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Игры на уроках нравятся всем учащимся без исключения (25 из 25). Большинство учащихся хотели бы играть на каждом уроке, но если только эта игра им интересна ( 20 из 25). Более предпочтительна групповая форма игр (25 из 25). Большинство учащихся хотят в игре побеждать (22 из 25).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00100" y="274638"/>
            <a:ext cx="5929354" cy="6083320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1. Педагогические игры достаточно разнообразны по:</a:t>
            </a:r>
            <a:br>
              <a:rPr lang="ru-RU" sz="1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-дидактическим целям;</a:t>
            </a:r>
            <a:br>
              <a:rPr lang="ru-RU" sz="1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- организационной структуре;</a:t>
            </a:r>
            <a:br>
              <a:rPr lang="ru-RU" sz="1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- возрастным возможностям их использования;</a:t>
            </a:r>
            <a:br>
              <a:rPr lang="ru-RU" sz="1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- специфике содержания.</a:t>
            </a:r>
            <a:br>
              <a:rPr lang="ru-RU" sz="1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2. По характеру педагогического процесса бывают:</a:t>
            </a:r>
            <a:r>
              <a:rPr lang="ru-RU" sz="1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- обучающие, тренировочные, контролирующие, обобщающие;</a:t>
            </a:r>
            <a:br>
              <a:rPr lang="ru-RU" sz="1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- познавательные, воспитательные, развивающие;</a:t>
            </a:r>
            <a:br>
              <a:rPr lang="ru-RU" sz="1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- репродуктивные, продуктивные, творческие;</a:t>
            </a:r>
            <a:br>
              <a:rPr lang="ru-RU" sz="1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- коммуникативные, диагностические и др.</a:t>
            </a:r>
            <a:br>
              <a:rPr lang="ru-RU" sz="1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3. По характеру игровой методики делятся на:</a:t>
            </a:r>
            <a:r>
              <a:rPr lang="ru-RU" sz="1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- предметные, сюжетные, ролевые, деловые, имитационные, игры - </a:t>
            </a:r>
            <a:r>
              <a:rPr lang="ru-RU" sz="18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драмотизации</a:t>
            </a:r>
            <a:r>
              <a:rPr lang="ru-RU" sz="1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4. По предметной области выделяют игры по всем школьным циклам.</a:t>
            </a:r>
            <a:endParaRPr lang="ru-RU" sz="18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00166" y="274638"/>
            <a:ext cx="5286412" cy="551181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«Анаграммы»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решите анаграммы</a:t>
            </a:r>
            <a:b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НИАВД-ДИВАН</a:t>
            </a:r>
            <a:br>
              <a:rPr lang="ru-RU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СЕОТТ-ТЕСТО</a:t>
            </a:r>
            <a:br>
              <a:rPr lang="ru-RU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СЛОТ-СТОЛ</a:t>
            </a:r>
            <a:br>
              <a:rPr lang="ru-RU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РАКЫШ – КРЫША</a:t>
            </a:r>
            <a:br>
              <a:rPr lang="ru-RU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ГИАР – ИГРА</a:t>
            </a:r>
            <a:br>
              <a:rPr lang="ru-RU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КООН - ОКНО</a:t>
            </a:r>
            <a:endParaRPr lang="ru-RU" sz="2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00166" y="274638"/>
            <a:ext cx="5429288" cy="558325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«Вставьте пропущенную букву и число»</a:t>
            </a: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1 В 5?</a:t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А З Д?</a:t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«Ребусы»</a:t>
            </a: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1очка (одиночка) 1бор (разбор) ш1а (школа) ф1а (фраза) 2д (парад) 100л (стол) 7я (семья) и т.д.</a:t>
            </a:r>
            <a:endParaRPr lang="ru-RU" sz="28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42976" y="274638"/>
            <a:ext cx="5715040" cy="6011882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«Умозаключения»</a:t>
            </a: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выберите из скобок два слова, которые являются наиболее существенными для слова перед скобками.</a:t>
            </a: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Сад (растение, садовник, собака, забор, земля);</a:t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Река (берег, рыба, тина, рыболов, вода);</a:t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Чтение (глаза, книга, картина, печать, очки);</a:t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Игра (шахматы, игроки, правила, штрафы, наказания);</a:t>
            </a:r>
            <a:b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Сумма (слагаемое, равенство, множитель, результат).</a:t>
            </a:r>
            <a:endParaRPr lang="ru-RU" sz="28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259</Words>
  <Application>Microsoft Office PowerPoint</Application>
  <PresentationFormat>Экран (4:3)</PresentationFormat>
  <Paragraphs>29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 «Современные  образовательные  технологии. Их роль  в повышении  качества образования»</vt:lpstr>
      <vt:lpstr>В процессе обучения учащиеся должны не только овладеть установленной системой научных знаний, умений и навыков, но и развивать свои познавательные способности и творческие силы.</vt:lpstr>
      <vt:lpstr>Для этого необходимо, чтобы в школе особое место занимали такие формы занятий, которые обеспечивают активное участие в уроке каждого ученика, повышают авторитет знаний и индивидуальную ответственность школьников за результаты учебного труда. Эти задачи можно успешно решать через технологию новых игровых форм обучения.</vt:lpstr>
      <vt:lpstr>Нравится ли тебе играть на уроке?  На каких уроках тебе хотелось бы играть?  Как ты любишь больше играть один или с друзьями?  Хочешь ли ты всегда побеждать в игре? </vt:lpstr>
      <vt:lpstr>Анализ анкет показал:</vt:lpstr>
      <vt:lpstr>1. Педагогические игры достаточно разнообразны по: -дидактическим целям;  - организационной структуре; - возрастным возможностям их использования; - специфике содержания. 2. По характеру педагогического процесса бывают:  - обучающие, тренировочные, контролирующие, обобщающие; - познавательные, воспитательные, развивающие; - репродуктивные, продуктивные, творческие; - коммуникативные, диагностические и др. 3. По характеру игровой методики делятся на: - предметные, сюжетные, ролевые, деловые, имитационные, игры - драмотизации. 4. По предметной области выделяют игры по всем школьным циклам.</vt:lpstr>
      <vt:lpstr>«Анаграммы» решите анаграммы НИАВД-ДИВАН СЕОТТ-ТЕСТО СЛОТ-СТОЛ РАКЫШ – КРЫША ГИАР – ИГРА КООН - ОКНО</vt:lpstr>
      <vt:lpstr>«Вставьте пропущенную букву и число» 1 В 5? А З Д?  «Ребусы»  1очка (одиночка) 1бор (разбор) ш1а (школа) ф1а (фраза) 2д (парад) 100л (стол) 7я (семья) и т.д.</vt:lpstr>
      <vt:lpstr>«Умозаключения» выберите из скобок два слова, которые являются наиболее существенными для слова перед скобками. Сад (растение, садовник, собака, забор, земля); Река (берег, рыба, тина, рыболов, вода); Чтение (глаза, книга, картина, печать, очки); Игра (шахматы, игроки, правила, штрафы, наказания); Сумма (слагаемое, равенство, множитель, результат).</vt:lpstr>
      <vt:lpstr>«Пятый лишний» 1. Тюльпан, лилия, фасоль, ромашка, фиалка. 2. Река, озеро, море, мост, болото. 3. Кукла, медвежонок, песок, мяч, лопата и т.д. «Назови одним словом» Метла, лопата…. Июнь, июль… Дерево, цветок…. Окунь, карась…и т.д.</vt:lpstr>
      <vt:lpstr>«Грамматическая головоломка»</vt:lpstr>
      <vt:lpstr>Запишите 7 глаголов по следующим указаниям:  слышать – 1-е л., ед.ч.,б.в. Зависеть - 1-е л., мн.ч., н.в. Дунуть – повел.форма, 2-е л., ед.ч. Вертеть – 3-е л., мн.ч., п.в. Гладить – 2-е л., мн.ч., н.в. Терпеть – 3-е л., ед.ч., н.в.</vt:lpstr>
      <vt:lpstr>Услышу, зависим, дуй, укроем, вертели, гладите, терпит затем выделив в каждом глаголе 2 букву, вы сможете прочитать ответ на вопрос «Что одевают девушки – казашки один раз в жизни?» (Саукели)</vt:lpstr>
      <vt:lpstr>Игра «Найди глаголы» Цель. Закрепление понятия о глаголе, умения находить глагол в тексте. На карточках записан текст. Детям предлагается найти и выписать все глаголы. Побеждает тот, кто правильно и быстрее выполнит задание.  Материал для игры: в понедельник я стирала чашки в пятницу помыла пол во вторник подмела а в субботу торт купила в среду я пекла калач всех подружек в воскресенье весь четверг  искала мяч позвала на день рожденья.</vt:lpstr>
      <vt:lpstr>Игра «Что делать? Что сделать?» Цель. Закрепление понятия о глаголах, отвечающих на вопросы что делать: и что сделать? Содержание. Играют 2 команды (1 и 2 вариант). Одна команда записывает глаголы, отвечающие на вопрос «что делать?», а другая – глаголы, отвечающие на вопросы «что сделать?» Учитель диктует глаголы, а затем производится проверка записи. Побеждает команда, допустившая наименьшее число ошибок.  Материал для игры: закрыть, смотреть, ходить, пришить, уехать, читать, отпилить, прочитать, рисовать, плавать, написать, ехать, построить, шить, открыть, ставить, принести, строить, нарисовать, возить.</vt:lpstr>
      <vt:lpstr>Игра «Какое время?» Цель. Закрепление понятия о времени глагола, умение определять время глагола.  Содержание. Соревнуются три ученика. На доске записаны 3 загадки. Каждый из играющих должен отгадать загадку и определить время глаголов в ней.  Класс оценивает работу игроков. Летит без крыльев и поёт, прохожих задирает. Одним проходу не дает, других не подгоняет. Длинной шеей поверчу – груз тяжелый подхвачу. Где прикажут – положу: человеку послужу. Принялась она за дело, завизжала и запела. Ела, ела дуб, дуб, поломала зуб, зуб.</vt:lpstr>
      <vt:lpstr>«Кто быстрее»  (собрать из геометрических фигур предметы)  «Найти ошибку»  (100, 200, 300, 500, 600, 400, 700, 900, 800, 1000)</vt:lpstr>
      <vt:lpstr>Слайд 18</vt:lpstr>
      <vt:lpstr>«Провоцирующие задачи» На 2 руках 10 пальцев.  Сколько пальцев на 10 руках? Крышка стола имеет 4 угла.  Сколько будет углов у крышки, если один из них отпилить?  Шесть рыбаков съедят 6 судаков за шесть дней. Сколько судаков съедят 12 рыбаков за 12 дней?  У палки 2 конца. Сколько получится концов, если один из них отпилить?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«Современные  образовательные  технологии. Их роль  в повышении  качества образования»</dc:title>
  <dc:creator>adm59</dc:creator>
  <cp:lastModifiedBy>adm59</cp:lastModifiedBy>
  <cp:revision>8</cp:revision>
  <dcterms:created xsi:type="dcterms:W3CDTF">2015-04-28T05:59:56Z</dcterms:created>
  <dcterms:modified xsi:type="dcterms:W3CDTF">2015-04-28T21:43:00Z</dcterms:modified>
</cp:coreProperties>
</file>