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38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://go3.imgsmail.ru/imgpreview?key=e2ba4bbc77e92e9&amp;mb=imgdb_preview_10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896"/>
            <a:ext cx="9144000" cy="6848104"/>
          </a:xfrm>
          <a:prstGeom prst="rect">
            <a:avLst/>
          </a:prstGeom>
          <a:noFill/>
        </p:spPr>
      </p:pic>
      <p:pic>
        <p:nvPicPr>
          <p:cNvPr id="14344" name="Picture 8" descr="http://go4.imgsmail.ru/imgpreview?key=728de01a6b31c65d&amp;mb=imgdb_preview_9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7214" cy="6858000"/>
          </a:xfrm>
          <a:prstGeom prst="rect">
            <a:avLst/>
          </a:prstGeom>
          <a:noFill/>
        </p:spPr>
      </p:pic>
      <p:pic>
        <p:nvPicPr>
          <p:cNvPr id="14342" name="Picture 6" descr="http://perorusi.ru/wp-content/uploads/2012/04/Green-Plane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40" name="Picture 4" descr="http://sis-tema.ucoz.ua/foto/1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762000"/>
            <a:ext cx="9144000" cy="7620000"/>
          </a:xfrm>
          <a:prstGeom prst="rect">
            <a:avLst/>
          </a:prstGeom>
          <a:noFill/>
        </p:spPr>
      </p:pic>
      <p:pic>
        <p:nvPicPr>
          <p:cNvPr id="14346" name="Picture 10" descr="http://s019.radikal.ru/i617/1210/dd/cd6fd24d51b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71600" y="0"/>
            <a:ext cx="6477000" cy="6466278"/>
          </a:xfrm>
          <a:prstGeom prst="rect">
            <a:avLst/>
          </a:prstGeom>
          <a:noFill/>
        </p:spPr>
      </p:pic>
      <p:pic>
        <p:nvPicPr>
          <p:cNvPr id="14348" name="Picture 12" descr="http://opificiovitae.ru/wp-content/uploads/2013/12/9f16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-1143000"/>
            <a:ext cx="9144000" cy="9107424"/>
          </a:xfrm>
          <a:prstGeom prst="rect">
            <a:avLst/>
          </a:prstGeom>
          <a:noFill/>
        </p:spPr>
      </p:pic>
      <p:pic>
        <p:nvPicPr>
          <p:cNvPr id="14351" name="Picture 15" descr="C:\Users\Настенька\Desktop\открытое внеклассное доработать\54a7be7e5366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50" name="Picture 14" descr="http://go4.imgsmail.ru/imgpreview?key=df18e9d9e99348f&amp;mb=imgdb_preview_111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1164030" y="0"/>
            <a:ext cx="10308030" cy="6858000"/>
          </a:xfrm>
          <a:prstGeom prst="rect">
            <a:avLst/>
          </a:prstGeom>
          <a:noFill/>
        </p:spPr>
      </p:pic>
      <p:pic>
        <p:nvPicPr>
          <p:cNvPr id="14352" name="Picture 16" descr="C:\Users\Настенька\Desktop\открытое внеклассное доработать\ml-qL6vqQAI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3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3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3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3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C:\Users\Настенька\Desktop\открытое внеклассное доработать\54a7be7e5366.jpg"/>
          <p:cNvPicPr>
            <a:picLocks noChangeAspect="1" noChangeArrowheads="1"/>
          </p:cNvPicPr>
          <p:nvPr/>
        </p:nvPicPr>
        <p:blipFill>
          <a:blip r:embed="rId2">
            <a:lum bright="20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доброта </a:t>
            </a:r>
          </a:p>
          <a:p>
            <a:r>
              <a:rPr lang="ru-RU" sz="6600" b="1" dirty="0" smtClean="0"/>
              <a:t>человечность</a:t>
            </a:r>
          </a:p>
          <a:p>
            <a:r>
              <a:rPr lang="ru-RU" sz="6600" b="1" dirty="0" smtClean="0"/>
              <a:t> милосердие</a:t>
            </a:r>
          </a:p>
          <a:p>
            <a:r>
              <a:rPr lang="ru-RU" sz="6600" b="1" dirty="0" smtClean="0"/>
              <a:t> доброжелательность</a:t>
            </a:r>
          </a:p>
          <a:p>
            <a:r>
              <a:rPr lang="ru-RU" sz="6600" b="1" dirty="0" smtClean="0"/>
              <a:t> внимание друг к другу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go3.imgsmail.ru/imgpreview?key=5241f80a2b921a6b&amp;mb=imgdb_preview_9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4519" y="0"/>
            <a:ext cx="5039482" cy="3352800"/>
          </a:xfrm>
          <a:prstGeom prst="rect">
            <a:avLst/>
          </a:prstGeom>
          <a:noFill/>
        </p:spPr>
      </p:pic>
      <p:pic>
        <p:nvPicPr>
          <p:cNvPr id="15366" name="Picture 6" descr="http://yamilk.ru/upload/medialibrary/677/month-of-May-mercy-yadrinmoloko-0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1"/>
            <a:ext cx="5036715" cy="3352799"/>
          </a:xfrm>
          <a:prstGeom prst="rect">
            <a:avLst/>
          </a:prstGeom>
          <a:noFill/>
        </p:spPr>
      </p:pic>
      <p:pic>
        <p:nvPicPr>
          <p:cNvPr id="15368" name="Picture 8" descr="https://encrypted-tbn2.gstatic.com/images?q=tbn:ANd9GcRrOK1LCCmW11XLwrElXmGzJ84nnot0KfkspFkNrkGjKSBp6Vv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352800"/>
            <a:ext cx="5029200" cy="3767048"/>
          </a:xfrm>
          <a:prstGeom prst="rect">
            <a:avLst/>
          </a:prstGeom>
          <a:noFill/>
        </p:spPr>
      </p:pic>
      <p:pic>
        <p:nvPicPr>
          <p:cNvPr id="15370" name="Picture 10" descr="https://encrypted-tbn2.gstatic.com/images?q=tbn:ANd9GcQ24tNn7H3cbEGp4gBb0-Pv8DTXFvgj13kERud6Mgi0WbUgKUn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3200400"/>
            <a:ext cx="4826830" cy="3657600"/>
          </a:xfrm>
          <a:prstGeom prst="rect">
            <a:avLst/>
          </a:prstGeom>
          <a:noFill/>
        </p:spPr>
      </p:pic>
      <p:pic>
        <p:nvPicPr>
          <p:cNvPr id="15364" name="Picture 4" descr="http://go3.imgsmail.ru/imgpreview?key=6789d099d6e8078c&amp;mb=imgdb_preview_1073"/>
          <p:cNvPicPr>
            <a:picLocks noChangeAspect="1" noChangeArrowheads="1"/>
          </p:cNvPicPr>
          <p:nvPr/>
        </p:nvPicPr>
        <p:blipFill>
          <a:blip r:embed="rId7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48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3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35562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Свет не без добрых людей.</a:t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>На добро отвечать  добром – дело каждого, а на  зло добром – дело отважного.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 </a:t>
            </a:r>
            <a:r>
              <a:rPr lang="ru-RU" sz="6000" dirty="0" smtClean="0"/>
              <a:t>Какого волка вы кормите?</a:t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go1.imgsmail.ru/imgpreview?key=2fe3680d744b0b0e&amp;mb=imgdb_preview_19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4495800" cy="5857388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8436" name="Picture 4" descr="http://cs403928.userapi.com/v403928168/89c/Q3GhaZWzRT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4648200" cy="54864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Восстановите пословицы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>
            <a:noAutofit/>
          </a:bodyPr>
          <a:lstStyle/>
          <a:p>
            <a:pPr lvl="0"/>
            <a:r>
              <a:rPr lang="ru-RU" sz="4800" i="1" dirty="0" smtClean="0"/>
              <a:t>Жизнь дана на……………….дела.</a:t>
            </a:r>
          </a:p>
          <a:p>
            <a:pPr lvl="0"/>
            <a:r>
              <a:rPr lang="ru-RU" sz="4800" i="1" dirty="0" smtClean="0"/>
              <a:t>Мир не без……………   людей.</a:t>
            </a:r>
          </a:p>
          <a:p>
            <a:pPr lvl="0"/>
            <a:r>
              <a:rPr lang="ru-RU" sz="4800" i="1" dirty="0" smtClean="0"/>
              <a:t>………..       слово и железные ворота открывает.</a:t>
            </a:r>
          </a:p>
          <a:p>
            <a:r>
              <a:rPr lang="ru-RU" sz="4800" i="1" dirty="0" smtClean="0"/>
              <a:t>……………  слово человеку, что дождь в засуху.</a:t>
            </a:r>
            <a:endParaRPr lang="ru-RU" sz="4800" i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419600" y="1447800"/>
            <a:ext cx="2286000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добрые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429000" y="2438400"/>
            <a:ext cx="2286000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добрых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200" y="3200400"/>
            <a:ext cx="2286000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/>
              <a:t>Д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оброе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81000" y="4800600"/>
            <a:ext cx="2286000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/>
              <a:t>Д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оброе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00600" y="0"/>
            <a:ext cx="3810000" cy="3657600"/>
          </a:xfrm>
        </p:spPr>
        <p:txBody>
          <a:bodyPr>
            <a:normAutofit/>
          </a:bodyPr>
          <a:lstStyle/>
          <a:p>
            <a:r>
              <a:rPr lang="ru-RU" b="1" dirty="0" smtClean="0"/>
              <a:t>Картина Леонардо Да Винчи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 err="1" smtClean="0"/>
              <a:t>Мона</a:t>
            </a:r>
            <a:r>
              <a:rPr lang="ru-RU" b="1" dirty="0" smtClean="0"/>
              <a:t> Лиза»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go1.imgsmail.ru/imgpreview?key=716772970694df0e&amp;mb=imgdb_preview_6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7926"/>
            <a:ext cx="4419600" cy="6670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C:\Users\Настенька\Desktop\открытое внеклассное доработать\ml-qL6vqQA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59</Words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Свет не без добрых людей.  На добро отвечать  добром – дело каждого, а на  зло добром – дело отважного. </vt:lpstr>
      <vt:lpstr>  Какого волка вы кормите? </vt:lpstr>
      <vt:lpstr>Восстановите пословицы</vt:lpstr>
      <vt:lpstr>Картина Леонардо Да Винчи  «Мона Лиза»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Настенька</dc:creator>
  <cp:lastModifiedBy>Настенька</cp:lastModifiedBy>
  <cp:revision>8</cp:revision>
  <dcterms:created xsi:type="dcterms:W3CDTF">2014-11-19T10:54:54Z</dcterms:created>
  <dcterms:modified xsi:type="dcterms:W3CDTF">2015-09-06T01:11:40Z</dcterms:modified>
</cp:coreProperties>
</file>