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7" r:id="rId6"/>
    <p:sldId id="261" r:id="rId7"/>
    <p:sldId id="262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02A0"/>
    <a:srgbClr val="740A5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2689-78AD-46A2-BB06-CD9F5A2638AB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4C6473C-B773-4701-BF12-8690EC3F41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2689-78AD-46A2-BB06-CD9F5A2638AB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6473C-B773-4701-BF12-8690EC3F41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2689-78AD-46A2-BB06-CD9F5A2638AB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6473C-B773-4701-BF12-8690EC3F41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2689-78AD-46A2-BB06-CD9F5A2638AB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4C6473C-B773-4701-BF12-8690EC3F41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2689-78AD-46A2-BB06-CD9F5A2638AB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6473C-B773-4701-BF12-8690EC3F41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2689-78AD-46A2-BB06-CD9F5A2638AB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6473C-B773-4701-BF12-8690EC3F41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2689-78AD-46A2-BB06-CD9F5A2638AB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4C6473C-B773-4701-BF12-8690EC3F41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2689-78AD-46A2-BB06-CD9F5A2638AB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6473C-B773-4701-BF12-8690EC3F41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2689-78AD-46A2-BB06-CD9F5A2638AB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6473C-B773-4701-BF12-8690EC3F41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2689-78AD-46A2-BB06-CD9F5A2638AB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6473C-B773-4701-BF12-8690EC3F41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2689-78AD-46A2-BB06-CD9F5A2638AB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6473C-B773-4701-BF12-8690EC3F41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C1A2689-78AD-46A2-BB06-CD9F5A2638AB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4C6473C-B773-4701-BF12-8690EC3F41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6000" b="1" cap="none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Оюн-кичээл</a:t>
            </a:r>
            <a:endParaRPr lang="ru-RU" sz="6000" b="1" cap="none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3" name="Содержимое 12" descr="оорникчилер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6387" y="1969294"/>
            <a:ext cx="6143625" cy="36957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 err="1" smtClean="0">
                <a:solidFill>
                  <a:srgbClr val="00B050"/>
                </a:solidFill>
              </a:rPr>
              <a:t>Адыгжыгаштын</a:t>
            </a:r>
            <a:r>
              <a:rPr lang="ru-RU" sz="4000" b="1" dirty="0" smtClean="0">
                <a:solidFill>
                  <a:srgbClr val="00B050"/>
                </a:solidFill>
              </a:rPr>
              <a:t> </a:t>
            </a:r>
            <a:br>
              <a:rPr lang="ru-RU" sz="4000" b="1" dirty="0" smtClean="0">
                <a:solidFill>
                  <a:srgbClr val="00B050"/>
                </a:solidFill>
              </a:rPr>
            </a:br>
            <a:r>
              <a:rPr lang="ru-RU" sz="4000" b="1" dirty="0" err="1" smtClean="0">
                <a:solidFill>
                  <a:srgbClr val="00B050"/>
                </a:solidFill>
              </a:rPr>
              <a:t>онаалгазы</a:t>
            </a:r>
            <a:endParaRPr lang="ru-RU" sz="4000" b="1" dirty="0">
              <a:solidFill>
                <a:srgbClr val="00B050"/>
              </a:solidFill>
            </a:endParaRPr>
          </a:p>
        </p:txBody>
      </p:sp>
      <p:pic>
        <p:nvPicPr>
          <p:cNvPr id="1026" name="Picture 2" descr="I:\медведь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62638" y="1554163"/>
            <a:ext cx="6771124" cy="45259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</a:t>
            </a:r>
            <a:r>
              <a:rPr lang="ru-RU" dirty="0" err="1" smtClean="0">
                <a:solidFill>
                  <a:srgbClr val="FF0000"/>
                </a:solidFill>
              </a:rPr>
              <a:t>Шын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номчунар</a:t>
            </a:r>
            <a:r>
              <a:rPr lang="ru-RU" dirty="0" smtClean="0">
                <a:solidFill>
                  <a:srgbClr val="FF0000"/>
                </a:solidFill>
              </a:rPr>
              <a:t>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/>
              <a:t>    </a:t>
            </a:r>
            <a:r>
              <a:rPr lang="ru-RU" sz="4800" b="1" dirty="0" smtClean="0"/>
              <a:t>теле</a:t>
            </a:r>
            <a:r>
              <a:rPr lang="ru-RU" sz="4800" b="1" dirty="0" smtClean="0">
                <a:solidFill>
                  <a:srgbClr val="0070C0"/>
                </a:solidFill>
              </a:rPr>
              <a:t>ф</a:t>
            </a:r>
            <a:r>
              <a:rPr lang="ru-RU" sz="4800" b="1" dirty="0" smtClean="0"/>
              <a:t>он                </a:t>
            </a:r>
            <a:r>
              <a:rPr lang="ru-RU" sz="4800" b="1" dirty="0" smtClean="0">
                <a:solidFill>
                  <a:srgbClr val="0070C0"/>
                </a:solidFill>
              </a:rPr>
              <a:t>Ф</a:t>
            </a:r>
            <a:r>
              <a:rPr lang="ru-RU" sz="4800" b="1" dirty="0" smtClean="0"/>
              <a:t>едя</a:t>
            </a:r>
          </a:p>
          <a:p>
            <a:pPr>
              <a:buNone/>
            </a:pPr>
            <a:r>
              <a:rPr lang="ru-RU" sz="4800" b="1" dirty="0" smtClean="0"/>
              <a:t>   </a:t>
            </a:r>
            <a:r>
              <a:rPr lang="ru-RU" sz="4800" b="1" dirty="0" smtClean="0">
                <a:solidFill>
                  <a:srgbClr val="0070C0"/>
                </a:solidFill>
              </a:rPr>
              <a:t>ф</a:t>
            </a:r>
            <a:r>
              <a:rPr lang="ru-RU" sz="4800" b="1" dirty="0" smtClean="0"/>
              <a:t>артук                   </a:t>
            </a:r>
            <a:r>
              <a:rPr lang="ru-RU" sz="4800" b="1" dirty="0" smtClean="0">
                <a:solidFill>
                  <a:srgbClr val="0070C0"/>
                </a:solidFill>
              </a:rPr>
              <a:t>ф</a:t>
            </a:r>
            <a:r>
              <a:rPr lang="ru-RU" sz="4800" b="1" dirty="0" smtClean="0"/>
              <a:t>амилия</a:t>
            </a:r>
          </a:p>
          <a:p>
            <a:pPr>
              <a:buNone/>
            </a:pPr>
            <a:r>
              <a:rPr lang="ru-RU" sz="4800" b="1" dirty="0" smtClean="0"/>
              <a:t>   </a:t>
            </a:r>
            <a:r>
              <a:rPr lang="ru-RU" sz="4800" b="1" dirty="0" smtClean="0">
                <a:solidFill>
                  <a:srgbClr val="0070C0"/>
                </a:solidFill>
              </a:rPr>
              <a:t>ф</a:t>
            </a:r>
            <a:r>
              <a:rPr lang="ru-RU" sz="4800" b="1" dirty="0" smtClean="0"/>
              <a:t>орма                   свето</a:t>
            </a:r>
            <a:r>
              <a:rPr lang="ru-RU" sz="4800" b="1" dirty="0" smtClean="0">
                <a:solidFill>
                  <a:srgbClr val="0070C0"/>
                </a:solidFill>
              </a:rPr>
              <a:t>ф</a:t>
            </a:r>
            <a:r>
              <a:rPr lang="ru-RU" sz="4800" b="1" dirty="0" smtClean="0"/>
              <a:t>ор</a:t>
            </a:r>
          </a:p>
          <a:p>
            <a:pPr>
              <a:buNone/>
            </a:pPr>
            <a:endParaRPr lang="ru-RU" sz="4400" b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 smtClean="0">
                <a:solidFill>
                  <a:srgbClr val="7030A0"/>
                </a:solidFill>
              </a:rPr>
              <a:t>паржыгашка</a:t>
            </a:r>
            <a:r>
              <a:rPr lang="ru-RU" b="1" dirty="0" smtClean="0">
                <a:solidFill>
                  <a:srgbClr val="7030A0"/>
                </a:solidFill>
              </a:rPr>
              <a:t/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err="1" smtClean="0">
                <a:solidFill>
                  <a:srgbClr val="7030A0"/>
                </a:solidFill>
              </a:rPr>
              <a:t>дузалажынар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1026" name="Picture 2" descr="D:\Documents and Settings\User\Мои документы\Downloads\пар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554163"/>
            <a:ext cx="7143800" cy="45259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00034" y="857232"/>
            <a:ext cx="8186766" cy="5294331"/>
          </a:xfrm>
        </p:spPr>
        <p:txBody>
          <a:bodyPr/>
          <a:lstStyle/>
          <a:p>
            <a:pPr>
              <a:buNone/>
            </a:pPr>
            <a:r>
              <a:rPr lang="ru-RU" sz="4000" b="1" dirty="0" smtClean="0"/>
              <a:t>          </a:t>
            </a:r>
            <a:r>
              <a:rPr lang="ru-RU" sz="4000" b="1" dirty="0" err="1" smtClean="0"/>
              <a:t>ца</a:t>
            </a:r>
            <a:r>
              <a:rPr lang="ru-RU" sz="4000" b="1" dirty="0" smtClean="0"/>
              <a:t> – </a:t>
            </a:r>
            <a:r>
              <a:rPr lang="ru-RU" sz="4000" b="1" dirty="0" err="1" smtClean="0"/>
              <a:t>це</a:t>
            </a:r>
            <a:r>
              <a:rPr lang="ru-RU" sz="4000" b="1" dirty="0" smtClean="0"/>
              <a:t> – </a:t>
            </a:r>
            <a:r>
              <a:rPr lang="ru-RU" sz="4000" b="1" dirty="0" err="1" smtClean="0"/>
              <a:t>цу</a:t>
            </a:r>
            <a:r>
              <a:rPr lang="ru-RU" sz="4000" b="1" dirty="0" smtClean="0"/>
              <a:t>—</a:t>
            </a:r>
            <a:r>
              <a:rPr lang="ru-RU" sz="4000" b="1" dirty="0" err="1" smtClean="0"/>
              <a:t>цо</a:t>
            </a:r>
            <a:r>
              <a:rPr lang="ru-RU" sz="4000" b="1" dirty="0" smtClean="0"/>
              <a:t>—</a:t>
            </a:r>
            <a:r>
              <a:rPr lang="ru-RU" sz="4000" b="1" dirty="0" err="1" smtClean="0"/>
              <a:t>цы</a:t>
            </a:r>
            <a:r>
              <a:rPr lang="ru-RU" sz="4000" b="1" dirty="0" smtClean="0"/>
              <a:t>—</a:t>
            </a:r>
            <a:r>
              <a:rPr lang="ru-RU" sz="4000" b="1" dirty="0" err="1" smtClean="0"/>
              <a:t>ци</a:t>
            </a:r>
            <a:endParaRPr lang="ru-RU" sz="4000" b="1" dirty="0" smtClean="0"/>
          </a:p>
          <a:p>
            <a:pPr>
              <a:buNone/>
            </a:pPr>
            <a:endParaRPr lang="ru-RU" sz="40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4000" b="1" dirty="0" smtClean="0">
                <a:solidFill>
                  <a:srgbClr val="0070C0"/>
                </a:solidFill>
              </a:rPr>
              <a:t>     </a:t>
            </a:r>
            <a:r>
              <a:rPr lang="ru-RU" sz="4000" b="1" dirty="0" smtClean="0"/>
              <a:t>тан</a:t>
            </a:r>
            <a:r>
              <a:rPr lang="ru-RU" sz="4000" b="1" dirty="0" smtClean="0">
                <a:solidFill>
                  <a:srgbClr val="0070C0"/>
                </a:solidFill>
              </a:rPr>
              <a:t>ц</a:t>
            </a:r>
            <a:r>
              <a:rPr lang="ru-RU" sz="4000" b="1" dirty="0" smtClean="0"/>
              <a:t>ы                     кон</a:t>
            </a:r>
            <a:r>
              <a:rPr lang="ru-RU" sz="4000" b="1" dirty="0" smtClean="0">
                <a:solidFill>
                  <a:srgbClr val="0070C0"/>
                </a:solidFill>
              </a:rPr>
              <a:t>ц</a:t>
            </a:r>
            <a:r>
              <a:rPr lang="ru-RU" sz="4000" b="1" dirty="0" smtClean="0"/>
              <a:t>ерт</a:t>
            </a:r>
          </a:p>
          <a:p>
            <a:pPr>
              <a:buNone/>
            </a:pPr>
            <a:r>
              <a:rPr lang="ru-RU" sz="4000" b="1" dirty="0" smtClean="0"/>
              <a:t>     </a:t>
            </a:r>
            <a:r>
              <a:rPr lang="ru-RU" sz="4000" b="1" dirty="0" smtClean="0">
                <a:solidFill>
                  <a:srgbClr val="0070C0"/>
                </a:solidFill>
              </a:rPr>
              <a:t>ц</a:t>
            </a:r>
            <a:r>
              <a:rPr lang="ru-RU" sz="4000" b="1" dirty="0" smtClean="0"/>
              <a:t>ирк                       мото</a:t>
            </a:r>
            <a:r>
              <a:rPr lang="ru-RU" sz="4000" b="1" dirty="0" smtClean="0">
                <a:solidFill>
                  <a:srgbClr val="0070C0"/>
                </a:solidFill>
              </a:rPr>
              <a:t>ц</a:t>
            </a:r>
            <a:r>
              <a:rPr lang="ru-RU" sz="4000" b="1" dirty="0" smtClean="0"/>
              <a:t>икл</a:t>
            </a:r>
          </a:p>
          <a:p>
            <a:pPr>
              <a:buNone/>
            </a:pPr>
            <a:r>
              <a:rPr lang="ru-RU" sz="4000" b="1" dirty="0" smtClean="0"/>
              <a:t>     </a:t>
            </a:r>
            <a:r>
              <a:rPr lang="ru-RU" sz="4000" b="1" dirty="0" smtClean="0">
                <a:solidFill>
                  <a:srgbClr val="0070C0"/>
                </a:solidFill>
              </a:rPr>
              <a:t>ц</a:t>
            </a:r>
            <a:r>
              <a:rPr lang="ru-RU" sz="4000" b="1" dirty="0" smtClean="0"/>
              <a:t>иркуль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 smtClean="0">
                <a:solidFill>
                  <a:srgbClr val="1902A0"/>
                </a:solidFill>
              </a:rPr>
              <a:t>Койгунчугаштарнын</a:t>
            </a:r>
            <a:r>
              <a:rPr lang="ru-RU" dirty="0" smtClean="0">
                <a:solidFill>
                  <a:srgbClr val="1902A0"/>
                </a:solidFill>
              </a:rPr>
              <a:t> </a:t>
            </a:r>
            <a:br>
              <a:rPr lang="ru-RU" dirty="0" smtClean="0">
                <a:solidFill>
                  <a:srgbClr val="1902A0"/>
                </a:solidFill>
              </a:rPr>
            </a:br>
            <a:r>
              <a:rPr lang="ru-RU" dirty="0" err="1" smtClean="0">
                <a:solidFill>
                  <a:srgbClr val="1902A0"/>
                </a:solidFill>
              </a:rPr>
              <a:t>оюннары</a:t>
            </a:r>
            <a:endParaRPr lang="ru-RU" dirty="0">
              <a:solidFill>
                <a:srgbClr val="1902A0"/>
              </a:solidFill>
            </a:endParaRPr>
          </a:p>
        </p:txBody>
      </p:sp>
      <p:pic>
        <p:nvPicPr>
          <p:cNvPr id="3075" name="Picture 3" descr="I:\зайцы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571612"/>
            <a:ext cx="5643602" cy="40719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   </a:t>
            </a:r>
            <a:r>
              <a:rPr lang="ru-RU" dirty="0" err="1" smtClean="0">
                <a:solidFill>
                  <a:srgbClr val="0070C0"/>
                </a:solidFill>
              </a:rPr>
              <a:t>ыттын</a:t>
            </a:r>
            <a:r>
              <a:rPr lang="ru-RU" dirty="0" smtClean="0">
                <a:solidFill>
                  <a:srgbClr val="0070C0"/>
                </a:solidFill>
              </a:rPr>
              <a:t>    </a:t>
            </a:r>
            <a:r>
              <a:rPr lang="ru-RU" dirty="0" err="1" smtClean="0">
                <a:solidFill>
                  <a:srgbClr val="0070C0"/>
                </a:solidFill>
              </a:rPr>
              <a:t>даалгазы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098" name="Picture 2" descr="I:\собака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428736"/>
            <a:ext cx="5000660" cy="37600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>
                <a:solidFill>
                  <a:srgbClr val="1902A0"/>
                </a:solidFill>
              </a:rPr>
              <a:t>Оюн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«</a:t>
            </a:r>
            <a:r>
              <a:rPr lang="ru-RU" dirty="0" err="1" smtClean="0">
                <a:solidFill>
                  <a:srgbClr val="FF0000"/>
                </a:solidFill>
              </a:rPr>
              <a:t>Чуу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артыгыл</a:t>
            </a:r>
            <a:r>
              <a:rPr lang="ru-RU" dirty="0" smtClean="0">
                <a:solidFill>
                  <a:srgbClr val="FF0000"/>
                </a:solidFill>
              </a:rPr>
              <a:t>?»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122" name="Picture 2" descr="I:\медведь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285860"/>
            <a:ext cx="3000396" cy="2214578"/>
          </a:xfrm>
          <a:prstGeom prst="rect">
            <a:avLst/>
          </a:prstGeom>
          <a:noFill/>
        </p:spPr>
      </p:pic>
      <p:pic>
        <p:nvPicPr>
          <p:cNvPr id="5124" name="Picture 4" descr="I:\зайцы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3714752"/>
            <a:ext cx="3214710" cy="2500330"/>
          </a:xfrm>
          <a:prstGeom prst="rect">
            <a:avLst/>
          </a:prstGeom>
          <a:noFill/>
        </p:spPr>
      </p:pic>
      <p:pic>
        <p:nvPicPr>
          <p:cNvPr id="5125" name="Picture 5" descr="I:\собака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29190" y="3786190"/>
            <a:ext cx="3071834" cy="2428892"/>
          </a:xfrm>
          <a:prstGeom prst="rect">
            <a:avLst/>
          </a:prstGeom>
          <a:noFill/>
        </p:spPr>
      </p:pic>
      <p:pic>
        <p:nvPicPr>
          <p:cNvPr id="7" name="Picture 2" descr="D:\Documents and Settings\User\Мои документы\Downloads\пар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57818" y="1285860"/>
            <a:ext cx="3071834" cy="22145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112</TotalTime>
  <Words>39</Words>
  <Application>Microsoft Office PowerPoint</Application>
  <PresentationFormat>Экран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Оюн-кичээл</vt:lpstr>
      <vt:lpstr>Адыгжыгаштын  онаалгазы</vt:lpstr>
      <vt:lpstr>                    Шын номчунар!</vt:lpstr>
      <vt:lpstr>паржыгашка дузалажынар</vt:lpstr>
      <vt:lpstr>Слайд 5</vt:lpstr>
      <vt:lpstr>Койгунчугаштарнын  оюннары</vt:lpstr>
      <vt:lpstr>   ыттын    даалгазы</vt:lpstr>
      <vt:lpstr>Оюн «Чуу артыгыл?»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17</cp:revision>
  <dcterms:created xsi:type="dcterms:W3CDTF">2014-01-22T13:01:00Z</dcterms:created>
  <dcterms:modified xsi:type="dcterms:W3CDTF">2014-03-11T23:21:17Z</dcterms:modified>
</cp:coreProperties>
</file>