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7" r:id="rId3"/>
    <p:sldId id="266" r:id="rId4"/>
    <p:sldId id="268" r:id="rId5"/>
    <p:sldId id="259" r:id="rId6"/>
    <p:sldId id="275" r:id="rId7"/>
    <p:sldId id="273" r:id="rId8"/>
    <p:sldId id="274" r:id="rId9"/>
    <p:sldId id="270" r:id="rId10"/>
    <p:sldId id="271" r:id="rId11"/>
    <p:sldId id="269" r:id="rId12"/>
    <p:sldId id="272" r:id="rId13"/>
    <p:sldId id="265" r:id="rId14"/>
    <p:sldId id="261" r:id="rId15"/>
    <p:sldId id="26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2408"/>
    <a:srgbClr val="B6420E"/>
    <a:srgbClr val="D94F11"/>
    <a:srgbClr val="ED5917"/>
    <a:srgbClr val="F8BEA4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32" y="-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05E6582F-75FA-48AF-A285-250EFF39AD14}" type="datetimeFigureOut">
              <a:rPr lang="ru-RU"/>
              <a:pPr>
                <a:defRPr/>
              </a:pPr>
              <a:t>31.08.2015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B4090FA9-DC5B-44DB-85A5-E2DA965DB3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8DF88CA2-6A4B-416D-88D6-AABD2AE67A5C}" type="datetimeFigureOut">
              <a:rPr lang="ru-RU"/>
              <a:pPr>
                <a:defRPr/>
              </a:pPr>
              <a:t>31.08.2015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FC8B8C99-1084-4E41-8B39-01955A13BD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1497989C-7DE8-4873-8AD9-F83C0F8A15C8}" type="datetimeFigureOut">
              <a:rPr lang="ru-RU"/>
              <a:pPr>
                <a:defRPr/>
              </a:pPr>
              <a:t>31.08.2015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A069473C-36F2-4BC4-B5DB-79C8D076F2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AD5E9121-5CB9-4453-83B9-032CCDF150ED}" type="datetimeFigureOut">
              <a:rPr lang="ru-RU"/>
              <a:pPr>
                <a:defRPr/>
              </a:pPr>
              <a:t>31.08.2015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CD985D99-1AED-4396-9A69-61C5BFAF59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672E7340-0400-429E-B71E-8CAA0731674D}" type="datetimeFigureOut">
              <a:rPr lang="ru-RU"/>
              <a:pPr>
                <a:defRPr/>
              </a:pPr>
              <a:t>31.08.2015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AB510404-D439-47D6-B8BE-B43C99C024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47B0CF32-8704-4692-A6C3-EAB5983F4C19}" type="datetimeFigureOut">
              <a:rPr lang="ru-RU"/>
              <a:pPr>
                <a:defRPr/>
              </a:pPr>
              <a:t>31.08.2015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CEC549F0-5AAE-4666-BF85-8B6950C7C6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D3F3CE7A-BCFD-40D3-A164-12D7433C89BD}" type="datetimeFigureOut">
              <a:rPr lang="ru-RU"/>
              <a:pPr>
                <a:defRPr/>
              </a:pPr>
              <a:t>31.08.2015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F5AC7B82-3749-4E5A-AB97-504BCFA919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9D27E8AC-50C6-49F7-898B-4F610C55B7FB}" type="datetimeFigureOut">
              <a:rPr lang="ru-RU"/>
              <a:pPr>
                <a:defRPr/>
              </a:pPr>
              <a:t>31.08.2015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6336E101-9426-4084-9D02-C028C76414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88638A64-838D-4ACB-A40A-3ABA123B1E5F}" type="datetimeFigureOut">
              <a:rPr lang="ru-RU"/>
              <a:pPr>
                <a:defRPr/>
              </a:pPr>
              <a:t>31.08.2015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D489CC2C-19B0-48DD-91C3-F0726E3507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AA423B3D-2473-4A59-8A5E-95313269236A}" type="datetimeFigureOut">
              <a:rPr lang="ru-RU"/>
              <a:pPr>
                <a:defRPr/>
              </a:pPr>
              <a:t>31.08.2015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06533D90-2FE9-47E3-919C-BF27C3C17C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1\Documents\UKP_GU_ZIGNU__S_pervym_sentyabrya_pimusik.com.mp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s3.pic4you.ru/allimage/y2013/10-25/12216/3929143-thumb.png" TargetMode="External"/><Relationship Id="rId13" Type="http://schemas.openxmlformats.org/officeDocument/2006/relationships/hyperlink" Target="http://dutsadok.com.ua/clipart/ljudi/pervoclassnica.png" TargetMode="External"/><Relationship Id="rId3" Type="http://schemas.openxmlformats.org/officeDocument/2006/relationships/hyperlink" Target="http://nov-designs.ru/uploads/posts/2012-09/1347133729_dlya-kliparta.jpg" TargetMode="External"/><Relationship Id="rId7" Type="http://schemas.openxmlformats.org/officeDocument/2006/relationships/hyperlink" Target="http://www.relaisayiti.com/medias/images/noel2012g.png" TargetMode="External"/><Relationship Id="rId12" Type="http://schemas.openxmlformats.org/officeDocument/2006/relationships/hyperlink" Target="http://rerefat.ru/tw_files2/urls_1/573/d-572388/572388_html_7c1d3504.png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playcast.ru/uploads/2013/10/03/6230898.png" TargetMode="External"/><Relationship Id="rId11" Type="http://schemas.openxmlformats.org/officeDocument/2006/relationships/hyperlink" Target="http://www.playcast.ru/uploads/2014/09/19/9887452.png" TargetMode="External"/><Relationship Id="rId5" Type="http://schemas.openxmlformats.org/officeDocument/2006/relationships/hyperlink" Target="http://img1.picmix.com/output/stamp/normal/1/6/2/2/172261_b0ad3.png" TargetMode="External"/><Relationship Id="rId10" Type="http://schemas.openxmlformats.org/officeDocument/2006/relationships/hyperlink" Target="http://img1.liveinternet.ru/images/attach/c/5/92/188/92188505_4557501_9efc824fec46.png" TargetMode="External"/><Relationship Id="rId4" Type="http://schemas.openxmlformats.org/officeDocument/2006/relationships/hyperlink" Target="http://ramki-photoshop.narod.ru/fon/fon_05_small.jpg" TargetMode="External"/><Relationship Id="rId9" Type="http://schemas.openxmlformats.org/officeDocument/2006/relationships/hyperlink" Target="http://s1.uploads.ru/t/KcsRy.png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linda6035.ucoz.ru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WordArt 9"/>
          <p:cNvSpPr>
            <a:spLocks noChangeArrowheads="1" noChangeShapeType="1" noTextEdit="1"/>
          </p:cNvSpPr>
          <p:nvPr/>
        </p:nvSpPr>
        <p:spPr bwMode="auto">
          <a:xfrm>
            <a:off x="2411413" y="1700213"/>
            <a:ext cx="4537075" cy="3600450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762F00"/>
                    </a:gs>
                    <a:gs pos="50000">
                      <a:srgbClr val="FF6600"/>
                    </a:gs>
                    <a:gs pos="100000">
                      <a:srgbClr val="762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1 сентября - 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762F00"/>
                    </a:gs>
                    <a:gs pos="50000">
                      <a:srgbClr val="FF6600"/>
                    </a:gs>
                    <a:gs pos="100000">
                      <a:srgbClr val="762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день Знаний</a:t>
            </a:r>
          </a:p>
        </p:txBody>
      </p:sp>
      <p:pic>
        <p:nvPicPr>
          <p:cNvPr id="13315" name="UKP_GU_ZIGNU__S_pervym_sentyabrya_pimusik.com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243888" y="60928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7908" fill="hold"/>
                                        <p:tgtEl>
                                          <p:spTgt spid="133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1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WordArt 5"/>
          <p:cNvSpPr>
            <a:spLocks noChangeArrowheads="1" noChangeShapeType="1" noTextEdit="1"/>
          </p:cNvSpPr>
          <p:nvPr/>
        </p:nvSpPr>
        <p:spPr bwMode="auto">
          <a:xfrm>
            <a:off x="2268538" y="1844675"/>
            <a:ext cx="4967287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73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6600"/>
                    </a:gs>
                    <a:gs pos="50000">
                      <a:srgbClr val="762F00"/>
                    </a:gs>
                    <a:gs pos="100000">
                      <a:srgbClr val="FF6600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рыфиц</a:t>
            </a:r>
          </a:p>
        </p:txBody>
      </p:sp>
      <p:sp>
        <p:nvSpPr>
          <p:cNvPr id="52230" name="WordArt 6"/>
          <p:cNvSpPr>
            <a:spLocks noChangeArrowheads="1" noChangeShapeType="1" noTextEdit="1"/>
          </p:cNvSpPr>
          <p:nvPr/>
        </p:nvSpPr>
        <p:spPr bwMode="auto">
          <a:xfrm>
            <a:off x="2268538" y="1989138"/>
            <a:ext cx="4968875" cy="14144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6600"/>
                    </a:gs>
                    <a:gs pos="50000">
                      <a:srgbClr val="762F00"/>
                    </a:gs>
                    <a:gs pos="100000">
                      <a:srgbClr val="FF6600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цифры</a:t>
            </a:r>
          </a:p>
        </p:txBody>
      </p:sp>
      <p:sp>
        <p:nvSpPr>
          <p:cNvPr id="52233" name="WordArt 9"/>
          <p:cNvSpPr>
            <a:spLocks noChangeArrowheads="1" noChangeShapeType="1" noTextEdit="1"/>
          </p:cNvSpPr>
          <p:nvPr/>
        </p:nvSpPr>
        <p:spPr bwMode="auto">
          <a:xfrm>
            <a:off x="3924300" y="3933825"/>
            <a:ext cx="1584325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642508"/>
                    </a:gs>
                    <a:gs pos="100000">
                      <a:srgbClr val="D94F11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 animBg="1"/>
      <p:bldP spid="52230" grpId="0" animBg="1"/>
      <p:bldP spid="522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WordArt 4"/>
          <p:cNvSpPr>
            <a:spLocks noChangeArrowheads="1" noChangeShapeType="1" noTextEdit="1"/>
          </p:cNvSpPr>
          <p:nvPr/>
        </p:nvSpPr>
        <p:spPr bwMode="auto">
          <a:xfrm>
            <a:off x="3492500" y="4005263"/>
            <a:ext cx="1584325" cy="1582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6E290B"/>
                    </a:gs>
                    <a:gs pos="100000">
                      <a:srgbClr val="ED5917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22530" name="Text Box 5"/>
          <p:cNvSpPr txBox="1">
            <a:spLocks noChangeArrowheads="1"/>
          </p:cNvSpPr>
          <p:nvPr/>
        </p:nvSpPr>
        <p:spPr bwMode="auto">
          <a:xfrm>
            <a:off x="2319338" y="4168775"/>
            <a:ext cx="49895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1331913" y="2492375"/>
            <a:ext cx="6769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4000" b="1">
                <a:solidFill>
                  <a:srgbClr val="642408"/>
                </a:solidFill>
              </a:rPr>
              <a:t>Икрётяп ан ясьтичу учох</a:t>
            </a:r>
            <a:endParaRPr lang="ru-RU" sz="4000">
              <a:solidFill>
                <a:srgbClr val="64240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review-image" descr="cakes2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150" y="1268413"/>
            <a:ext cx="531812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WordArt 2"/>
          <p:cNvSpPr>
            <a:spLocks noChangeArrowheads="1" noChangeShapeType="1" noTextEdit="1"/>
          </p:cNvSpPr>
          <p:nvPr/>
        </p:nvSpPr>
        <p:spPr bwMode="auto">
          <a:xfrm>
            <a:off x="2268538" y="2349500"/>
            <a:ext cx="4391025" cy="1511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С ДНЁМ ЗНАНИЙ!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700808"/>
            <a:ext cx="648072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3200" b="1" dirty="0">
                <a:ln>
                  <a:solidFill>
                    <a:schemeClr val="bg1">
                      <a:lumMod val="95000"/>
                    </a:schemeClr>
                  </a:solidFill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Используемые источники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Фон для букв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http://nov-designs.ru/uploads/posts/2012-09/1347133729_dlya-kliparta.jpg</a:t>
            </a:r>
            <a:endParaRPr lang="ru-RU" sz="1200" dirty="0">
              <a:solidFill>
                <a:schemeClr val="accent6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Фон </a:t>
            </a:r>
            <a:r>
              <a:rPr lang="en-US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4"/>
              </a:rPr>
              <a:t>http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4"/>
              </a:rPr>
              <a:t>://</a:t>
            </a:r>
            <a:r>
              <a:rPr lang="en-US" sz="1200" u="sng" dirty="0" err="1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4"/>
              </a:rPr>
              <a:t>ramki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4"/>
              </a:rPr>
              <a:t>-</a:t>
            </a:r>
            <a:r>
              <a:rPr lang="en-US" sz="1200" u="sng" dirty="0" err="1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4"/>
              </a:rPr>
              <a:t>photoshop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4"/>
              </a:rPr>
              <a:t>.</a:t>
            </a:r>
            <a:r>
              <a:rPr lang="en-US" sz="1200" u="sng" dirty="0" err="1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4"/>
              </a:rPr>
              <a:t>narod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4"/>
              </a:rPr>
              <a:t>.</a:t>
            </a:r>
            <a:r>
              <a:rPr lang="en-US" sz="1200" u="sng" dirty="0" err="1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4"/>
              </a:rPr>
              <a:t>ru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4"/>
              </a:rPr>
              <a:t>/</a:t>
            </a:r>
            <a:r>
              <a:rPr lang="en-US" sz="1200" u="sng" dirty="0" err="1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4"/>
              </a:rPr>
              <a:t>fon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4"/>
              </a:rPr>
              <a:t>/</a:t>
            </a:r>
            <a:r>
              <a:rPr lang="en-US" sz="1200" u="sng" dirty="0" err="1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4"/>
              </a:rPr>
              <a:t>fon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4"/>
              </a:rPr>
              <a:t>_05_</a:t>
            </a:r>
            <a:r>
              <a:rPr lang="en-US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4"/>
              </a:rPr>
              <a:t>small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4"/>
              </a:rPr>
              <a:t>.</a:t>
            </a:r>
            <a:r>
              <a:rPr lang="en-US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4"/>
              </a:rPr>
              <a:t>jpg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Листья уголки </a:t>
            </a:r>
            <a:r>
              <a:rPr lang="en-US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5"/>
              </a:rPr>
              <a:t>http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5"/>
              </a:rPr>
              <a:t>://</a:t>
            </a:r>
            <a:r>
              <a:rPr lang="en-US" sz="1200" u="sng" dirty="0" err="1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5"/>
              </a:rPr>
              <a:t>img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5"/>
              </a:rPr>
              <a:t>1.</a:t>
            </a:r>
            <a:r>
              <a:rPr lang="en-US" sz="1200" u="sng" dirty="0" err="1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5"/>
              </a:rPr>
              <a:t>picmix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5"/>
              </a:rPr>
              <a:t>.</a:t>
            </a:r>
            <a:r>
              <a:rPr lang="en-US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5"/>
              </a:rPr>
              <a:t>com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5"/>
              </a:rPr>
              <a:t>/</a:t>
            </a:r>
            <a:r>
              <a:rPr lang="en-US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5"/>
              </a:rPr>
              <a:t>output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5"/>
              </a:rPr>
              <a:t>/</a:t>
            </a:r>
            <a:r>
              <a:rPr lang="en-US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5"/>
              </a:rPr>
              <a:t>stamp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5"/>
              </a:rPr>
              <a:t>/</a:t>
            </a:r>
            <a:r>
              <a:rPr lang="en-US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5"/>
              </a:rPr>
              <a:t>normal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5"/>
              </a:rPr>
              <a:t>/1/6/2/2/172261_</a:t>
            </a:r>
            <a:r>
              <a:rPr lang="en-US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5"/>
              </a:rPr>
              <a:t>b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5"/>
              </a:rPr>
              <a:t>0</a:t>
            </a:r>
            <a:r>
              <a:rPr lang="en-US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5"/>
              </a:rPr>
              <a:t>ad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5"/>
              </a:rPr>
              <a:t>3.</a:t>
            </a:r>
            <a:r>
              <a:rPr lang="en-US" sz="1200" u="sng" dirty="0" err="1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5"/>
              </a:rPr>
              <a:t>png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Листья </a:t>
            </a:r>
            <a:r>
              <a:rPr lang="en-US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6"/>
              </a:rPr>
              <a:t>http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6"/>
              </a:rPr>
              <a:t>://</a:t>
            </a:r>
            <a:r>
              <a:rPr lang="en-US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6"/>
              </a:rPr>
              <a:t>www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6"/>
              </a:rPr>
              <a:t>.</a:t>
            </a:r>
            <a:r>
              <a:rPr lang="en-US" sz="1200" u="sng" dirty="0" err="1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6"/>
              </a:rPr>
              <a:t>playcast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6"/>
              </a:rPr>
              <a:t>.</a:t>
            </a:r>
            <a:r>
              <a:rPr lang="en-US" sz="1200" u="sng" dirty="0" err="1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6"/>
              </a:rPr>
              <a:t>ru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6"/>
              </a:rPr>
              <a:t>/</a:t>
            </a:r>
            <a:r>
              <a:rPr lang="en-US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6"/>
              </a:rPr>
              <a:t>uploads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6"/>
              </a:rPr>
              <a:t>/2013/10/03/6230898.</a:t>
            </a:r>
            <a:r>
              <a:rPr lang="en-US" sz="1200" u="sng" dirty="0" err="1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6"/>
              </a:rPr>
              <a:t>png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Рябина и колокольчик </a:t>
            </a:r>
            <a:r>
              <a:rPr lang="en-US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7"/>
              </a:rPr>
              <a:t>http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7"/>
              </a:rPr>
              <a:t>://</a:t>
            </a:r>
            <a:r>
              <a:rPr lang="en-US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7"/>
              </a:rPr>
              <a:t>www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7"/>
              </a:rPr>
              <a:t>.</a:t>
            </a:r>
            <a:r>
              <a:rPr lang="en-US" sz="1200" u="sng" dirty="0" err="1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7"/>
              </a:rPr>
              <a:t>relaisayiti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7"/>
              </a:rPr>
              <a:t>.</a:t>
            </a:r>
            <a:r>
              <a:rPr lang="en-US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7"/>
              </a:rPr>
              <a:t>com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7"/>
              </a:rPr>
              <a:t>/</a:t>
            </a:r>
            <a:r>
              <a:rPr lang="en-US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7"/>
              </a:rPr>
              <a:t>medias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7"/>
              </a:rPr>
              <a:t>/</a:t>
            </a:r>
            <a:r>
              <a:rPr lang="en-US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7"/>
              </a:rPr>
              <a:t>images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7"/>
              </a:rPr>
              <a:t>/</a:t>
            </a:r>
            <a:r>
              <a:rPr lang="en-US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7"/>
              </a:rPr>
              <a:t>noel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7"/>
              </a:rPr>
              <a:t>2012</a:t>
            </a:r>
            <a:r>
              <a:rPr lang="en-US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7"/>
              </a:rPr>
              <a:t>g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7"/>
              </a:rPr>
              <a:t>.</a:t>
            </a:r>
            <a:r>
              <a:rPr lang="en-US" sz="1200" u="sng" dirty="0" err="1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7"/>
              </a:rPr>
              <a:t>png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Грибочки </a:t>
            </a:r>
            <a:r>
              <a:rPr lang="en-US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8"/>
              </a:rPr>
              <a:t>http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8"/>
              </a:rPr>
              <a:t>://</a:t>
            </a:r>
            <a:r>
              <a:rPr lang="en-US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8"/>
              </a:rPr>
              <a:t>s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8"/>
              </a:rPr>
              <a:t>3.</a:t>
            </a:r>
            <a:r>
              <a:rPr lang="en-US" sz="1200" u="sng" dirty="0" err="1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8"/>
              </a:rPr>
              <a:t>pic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8"/>
              </a:rPr>
              <a:t>4</a:t>
            </a:r>
            <a:r>
              <a:rPr lang="en-US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8"/>
              </a:rPr>
              <a:t>you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8"/>
              </a:rPr>
              <a:t>.</a:t>
            </a:r>
            <a:r>
              <a:rPr lang="en-US" sz="1200" u="sng" dirty="0" err="1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8"/>
              </a:rPr>
              <a:t>ru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8"/>
              </a:rPr>
              <a:t>/</a:t>
            </a:r>
            <a:r>
              <a:rPr lang="en-US" sz="1200" u="sng" dirty="0" err="1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8"/>
              </a:rPr>
              <a:t>allimage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8"/>
              </a:rPr>
              <a:t>/</a:t>
            </a:r>
            <a:r>
              <a:rPr lang="en-US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8"/>
              </a:rPr>
              <a:t>y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8"/>
              </a:rPr>
              <a:t>2013/10-25/12216/3929143-</a:t>
            </a:r>
            <a:r>
              <a:rPr lang="en-US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8"/>
              </a:rPr>
              <a:t>thumb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8"/>
              </a:rPr>
              <a:t>.</a:t>
            </a:r>
            <a:r>
              <a:rPr lang="en-US" sz="1200" u="sng" dirty="0" err="1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8"/>
              </a:rPr>
              <a:t>png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Листья  </a:t>
            </a:r>
            <a:r>
              <a:rPr lang="en-US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9"/>
              </a:rPr>
              <a:t>http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9"/>
              </a:rPr>
              <a:t>://</a:t>
            </a:r>
            <a:r>
              <a:rPr lang="en-US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9"/>
              </a:rPr>
              <a:t>s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9"/>
              </a:rPr>
              <a:t>1.</a:t>
            </a:r>
            <a:r>
              <a:rPr lang="en-US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9"/>
              </a:rPr>
              <a:t>uploads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9"/>
              </a:rPr>
              <a:t>.</a:t>
            </a:r>
            <a:r>
              <a:rPr lang="en-US" sz="1200" u="sng" dirty="0" err="1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9"/>
              </a:rPr>
              <a:t>ru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9"/>
              </a:rPr>
              <a:t>/</a:t>
            </a:r>
            <a:r>
              <a:rPr lang="en-US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9"/>
              </a:rPr>
              <a:t>t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9"/>
              </a:rPr>
              <a:t>/</a:t>
            </a:r>
            <a:r>
              <a:rPr lang="en-US" sz="1200" u="sng" dirty="0" err="1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9"/>
              </a:rPr>
              <a:t>KcsRy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9"/>
              </a:rPr>
              <a:t>.</a:t>
            </a:r>
            <a:r>
              <a:rPr lang="en-US" sz="1200" u="sng" dirty="0" err="1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9"/>
              </a:rPr>
              <a:t>png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Листва </a:t>
            </a:r>
            <a:r>
              <a:rPr lang="en-US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0"/>
              </a:rPr>
              <a:t>http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0"/>
              </a:rPr>
              <a:t>://</a:t>
            </a:r>
            <a:r>
              <a:rPr lang="en-US" sz="1200" u="sng" dirty="0" err="1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0"/>
              </a:rPr>
              <a:t>img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0"/>
              </a:rPr>
              <a:t>1.</a:t>
            </a:r>
            <a:r>
              <a:rPr lang="en-US" sz="1200" u="sng" dirty="0" err="1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0"/>
              </a:rPr>
              <a:t>liveinternet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0"/>
              </a:rPr>
              <a:t>.</a:t>
            </a:r>
            <a:r>
              <a:rPr lang="en-US" sz="1200" u="sng" dirty="0" err="1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0"/>
              </a:rPr>
              <a:t>ru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0"/>
              </a:rPr>
              <a:t>/</a:t>
            </a:r>
            <a:r>
              <a:rPr lang="en-US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0"/>
              </a:rPr>
              <a:t>images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0"/>
              </a:rPr>
              <a:t>/</a:t>
            </a:r>
            <a:r>
              <a:rPr lang="en-US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0"/>
              </a:rPr>
              <a:t>attach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0"/>
              </a:rPr>
              <a:t>/</a:t>
            </a:r>
            <a:r>
              <a:rPr lang="en-US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0"/>
              </a:rPr>
              <a:t>c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0"/>
              </a:rPr>
              <a:t>/5/92/188/92188505_4557501_9</a:t>
            </a:r>
            <a:r>
              <a:rPr lang="en-US" sz="1200" u="sng" dirty="0" err="1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0"/>
              </a:rPr>
              <a:t>efc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0"/>
              </a:rPr>
              <a:t>824</a:t>
            </a:r>
            <a:r>
              <a:rPr lang="en-US" sz="1200" u="sng" dirty="0" err="1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0"/>
              </a:rPr>
              <a:t>fec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0"/>
              </a:rPr>
              <a:t>46.</a:t>
            </a:r>
            <a:r>
              <a:rPr lang="en-US" sz="1200" u="sng" dirty="0" err="1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0"/>
              </a:rPr>
              <a:t>png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Надпись «Осень» </a:t>
            </a:r>
            <a:r>
              <a:rPr lang="en-US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1"/>
              </a:rPr>
              <a:t>http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1"/>
              </a:rPr>
              <a:t>://</a:t>
            </a:r>
            <a:r>
              <a:rPr lang="en-US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1"/>
              </a:rPr>
              <a:t>www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1"/>
              </a:rPr>
              <a:t>.</a:t>
            </a:r>
            <a:r>
              <a:rPr lang="en-US" sz="1200" u="sng" dirty="0" err="1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1"/>
              </a:rPr>
              <a:t>playcast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1"/>
              </a:rPr>
              <a:t>.</a:t>
            </a:r>
            <a:r>
              <a:rPr lang="en-US" sz="1200" u="sng" dirty="0" err="1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1"/>
              </a:rPr>
              <a:t>ru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1"/>
              </a:rPr>
              <a:t>/</a:t>
            </a:r>
            <a:r>
              <a:rPr lang="en-US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1"/>
              </a:rPr>
              <a:t>uploads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1"/>
              </a:rPr>
              <a:t>/2014/09/19/9887452.</a:t>
            </a:r>
            <a:r>
              <a:rPr lang="en-US" sz="1200" u="sng" dirty="0" err="1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1"/>
              </a:rPr>
              <a:t>png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Ученик  </a:t>
            </a:r>
            <a:r>
              <a:rPr lang="en-US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2"/>
              </a:rPr>
              <a:t>http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2"/>
              </a:rPr>
              <a:t>://</a:t>
            </a:r>
            <a:r>
              <a:rPr lang="en-US" sz="1200" u="sng" dirty="0" err="1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2"/>
              </a:rPr>
              <a:t>rerefat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2"/>
              </a:rPr>
              <a:t>.</a:t>
            </a:r>
            <a:r>
              <a:rPr lang="en-US" sz="1200" u="sng" dirty="0" err="1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2"/>
              </a:rPr>
              <a:t>ru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2"/>
              </a:rPr>
              <a:t>/</a:t>
            </a:r>
            <a:r>
              <a:rPr lang="en-US" sz="1200" u="sng" dirty="0" err="1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2"/>
              </a:rPr>
              <a:t>tw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2"/>
              </a:rPr>
              <a:t>_</a:t>
            </a:r>
            <a:r>
              <a:rPr lang="en-US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2"/>
              </a:rPr>
              <a:t>files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2"/>
              </a:rPr>
              <a:t>2/</a:t>
            </a:r>
            <a:r>
              <a:rPr lang="en-US" sz="1200" u="sng" dirty="0" err="1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2"/>
              </a:rPr>
              <a:t>urls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2"/>
              </a:rPr>
              <a:t>_1/573/</a:t>
            </a:r>
            <a:r>
              <a:rPr lang="en-US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2"/>
              </a:rPr>
              <a:t>d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2"/>
              </a:rPr>
              <a:t>-572388/572388_</a:t>
            </a:r>
            <a:r>
              <a:rPr lang="en-US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2"/>
              </a:rPr>
              <a:t>html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2"/>
              </a:rPr>
              <a:t>_7</a:t>
            </a:r>
            <a:r>
              <a:rPr lang="en-US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2"/>
              </a:rPr>
              <a:t>c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2"/>
              </a:rPr>
              <a:t>1</a:t>
            </a:r>
            <a:r>
              <a:rPr lang="en-US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2"/>
              </a:rPr>
              <a:t>d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2"/>
              </a:rPr>
              <a:t>3504.</a:t>
            </a:r>
            <a:r>
              <a:rPr lang="en-US" sz="1200" u="sng" dirty="0" err="1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2"/>
              </a:rPr>
              <a:t>png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Ученица </a:t>
            </a:r>
            <a:r>
              <a:rPr lang="en-US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3"/>
              </a:rPr>
              <a:t>http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3"/>
              </a:rPr>
              <a:t>://</a:t>
            </a:r>
            <a:r>
              <a:rPr lang="en-US" sz="1200" u="sng" dirty="0" err="1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3"/>
              </a:rPr>
              <a:t>dutsadok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3"/>
              </a:rPr>
              <a:t>.</a:t>
            </a:r>
            <a:r>
              <a:rPr lang="en-US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3"/>
              </a:rPr>
              <a:t>com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3"/>
              </a:rPr>
              <a:t>.</a:t>
            </a:r>
            <a:r>
              <a:rPr lang="en-US" sz="1200" u="sng" dirty="0" err="1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3"/>
              </a:rPr>
              <a:t>ua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3"/>
              </a:rPr>
              <a:t>/</a:t>
            </a:r>
            <a:r>
              <a:rPr lang="en-US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3"/>
              </a:rPr>
              <a:t>clipart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3"/>
              </a:rPr>
              <a:t>/</a:t>
            </a:r>
            <a:r>
              <a:rPr lang="en-US" sz="1200" u="sng" dirty="0" err="1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3"/>
              </a:rPr>
              <a:t>ljudi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3"/>
              </a:rPr>
              <a:t>/</a:t>
            </a:r>
            <a:r>
              <a:rPr lang="en-US" sz="1200" u="sng" dirty="0" err="1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3"/>
              </a:rPr>
              <a:t>pervoclassnica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3"/>
              </a:rPr>
              <a:t>.</a:t>
            </a:r>
            <a:r>
              <a:rPr lang="en-US" sz="1200" u="sng" dirty="0" err="1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3"/>
              </a:rPr>
              <a:t>png</a:t>
            </a:r>
            <a:endParaRPr lang="ru-RU" sz="1200" dirty="0">
              <a:solidFill>
                <a:schemeClr val="accent6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7" name="Группа 1"/>
          <p:cNvGrpSpPr>
            <a:grpSpLocks/>
          </p:cNvGrpSpPr>
          <p:nvPr/>
        </p:nvGrpSpPr>
        <p:grpSpPr bwMode="auto">
          <a:xfrm>
            <a:off x="1357313" y="1428750"/>
            <a:ext cx="6715125" cy="3971925"/>
            <a:chOff x="607288" y="-815361"/>
            <a:chExt cx="7925152" cy="5227599"/>
          </a:xfrm>
        </p:grpSpPr>
        <p:sp>
          <p:nvSpPr>
            <p:cNvPr id="29698" name="Прямоугольник 4"/>
            <p:cNvSpPr>
              <a:spLocks noChangeArrowheads="1"/>
            </p:cNvSpPr>
            <p:nvPr/>
          </p:nvSpPr>
          <p:spPr bwMode="auto">
            <a:xfrm>
              <a:off x="607288" y="-815361"/>
              <a:ext cx="7925152" cy="39280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rgbClr val="984807"/>
                  </a:solidFill>
                  <a:latin typeface="Tahoma" pitchFamily="34" charset="0"/>
                  <a:cs typeface="Tahoma" pitchFamily="34" charset="0"/>
                </a:rPr>
                <a:t>Вы можете использовать </a:t>
              </a:r>
            </a:p>
            <a:p>
              <a:pPr algn="ctr"/>
              <a:r>
                <a:rPr lang="ru-RU">
                  <a:solidFill>
                    <a:srgbClr val="984807"/>
                  </a:solidFill>
                  <a:latin typeface="Tahoma" pitchFamily="34" charset="0"/>
                  <a:cs typeface="Tahoma" pitchFamily="34" charset="0"/>
                </a:rPr>
                <a:t>данное оформление </a:t>
              </a:r>
            </a:p>
            <a:p>
              <a:pPr algn="ctr"/>
              <a:r>
                <a:rPr lang="ru-RU">
                  <a:solidFill>
                    <a:srgbClr val="984807"/>
                  </a:solidFill>
                  <a:latin typeface="Tahoma" pitchFamily="34" charset="0"/>
                  <a:cs typeface="Tahoma" pitchFamily="34" charset="0"/>
                </a:rPr>
                <a:t>для создания своих презентаций, </a:t>
              </a:r>
            </a:p>
            <a:p>
              <a:pPr algn="ctr"/>
              <a:r>
                <a:rPr lang="ru-RU">
                  <a:solidFill>
                    <a:srgbClr val="984807"/>
                  </a:solidFill>
                  <a:latin typeface="Tahoma" pitchFamily="34" charset="0"/>
                  <a:cs typeface="Tahoma" pitchFamily="34" charset="0"/>
                </a:rPr>
                <a:t>но в своей презентации вы должны указать </a:t>
              </a:r>
            </a:p>
            <a:p>
              <a:pPr algn="ctr"/>
              <a:r>
                <a:rPr lang="ru-RU">
                  <a:solidFill>
                    <a:srgbClr val="984807"/>
                  </a:solidFill>
                  <a:latin typeface="Tahoma" pitchFamily="34" charset="0"/>
                  <a:cs typeface="Tahoma" pitchFamily="34" charset="0"/>
                </a:rPr>
                <a:t>источник шаблона: </a:t>
              </a:r>
            </a:p>
            <a:p>
              <a:pPr algn="ctr"/>
              <a:endParaRPr lang="ru-RU" sz="800">
                <a:solidFill>
                  <a:srgbClr val="984807"/>
                </a:solidFill>
                <a:latin typeface="Tahoma" pitchFamily="34" charset="0"/>
                <a:cs typeface="Tahoma" pitchFamily="34" charset="0"/>
              </a:endParaRPr>
            </a:p>
            <a:p>
              <a:pPr algn="ctr"/>
              <a:r>
                <a:rPr lang="ru-RU" b="1">
                  <a:solidFill>
                    <a:srgbClr val="984807"/>
                  </a:solidFill>
                  <a:latin typeface="Tahoma" pitchFamily="34" charset="0"/>
                  <a:cs typeface="Tahoma" pitchFamily="34" charset="0"/>
                </a:rPr>
                <a:t>Фокина Лидия Петровна</a:t>
              </a:r>
            </a:p>
            <a:p>
              <a:pPr algn="ctr"/>
              <a:r>
                <a:rPr lang="ru-RU" b="1">
                  <a:solidFill>
                    <a:srgbClr val="984807"/>
                  </a:solidFill>
                  <a:latin typeface="Tahoma" pitchFamily="34" charset="0"/>
                  <a:cs typeface="Tahoma" pitchFamily="34" charset="0"/>
                </a:rPr>
                <a:t>учитель начальных классов</a:t>
              </a:r>
            </a:p>
            <a:p>
              <a:pPr algn="ctr"/>
              <a:r>
                <a:rPr lang="ru-RU" b="1">
                  <a:solidFill>
                    <a:srgbClr val="984807"/>
                  </a:solidFill>
                  <a:latin typeface="Tahoma" pitchFamily="34" charset="0"/>
                  <a:cs typeface="Tahoma" pitchFamily="34" charset="0"/>
                </a:rPr>
                <a:t>МКОУ «СОШ ст. Евсино»</a:t>
              </a:r>
            </a:p>
            <a:p>
              <a:pPr algn="ctr"/>
              <a:r>
                <a:rPr lang="ru-RU" b="1">
                  <a:solidFill>
                    <a:srgbClr val="984807"/>
                  </a:solidFill>
                  <a:latin typeface="Tahoma" pitchFamily="34" charset="0"/>
                  <a:cs typeface="Tahoma" pitchFamily="34" charset="0"/>
                </a:rPr>
                <a:t>Искитимского района</a:t>
              </a:r>
            </a:p>
            <a:p>
              <a:pPr algn="ctr"/>
              <a:r>
                <a:rPr lang="ru-RU" b="1">
                  <a:solidFill>
                    <a:srgbClr val="984807"/>
                  </a:solidFill>
                  <a:latin typeface="Tahoma" pitchFamily="34" charset="0"/>
                  <a:cs typeface="Tahoma" pitchFamily="34" charset="0"/>
                </a:rPr>
                <a:t>Новосибирской области</a:t>
              </a:r>
            </a:p>
          </p:txBody>
        </p:sp>
        <p:sp>
          <p:nvSpPr>
            <p:cNvPr id="29699" name="Прямоугольник 3"/>
            <p:cNvSpPr>
              <a:spLocks noChangeArrowheads="1"/>
            </p:cNvSpPr>
            <p:nvPr/>
          </p:nvSpPr>
          <p:spPr bwMode="auto">
            <a:xfrm>
              <a:off x="1366079" y="3885717"/>
              <a:ext cx="6491880" cy="526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000">
                  <a:solidFill>
                    <a:srgbClr val="984807"/>
                  </a:solidFill>
                  <a:latin typeface="Tahoma" pitchFamily="34" charset="0"/>
                  <a:cs typeface="Tahoma" pitchFamily="34" charset="0"/>
                </a:rPr>
                <a:t>Сайт</a:t>
              </a:r>
              <a:r>
                <a:rPr lang="en-US" sz="2000">
                  <a:solidFill>
                    <a:srgbClr val="984807"/>
                  </a:solidFill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000">
                  <a:solidFill>
                    <a:srgbClr val="984807"/>
                  </a:solidFill>
                  <a:latin typeface="Tahoma" pitchFamily="34" charset="0"/>
                  <a:cs typeface="Tahoma" pitchFamily="34" charset="0"/>
                  <a:hlinkClick r:id="rId2"/>
                </a:rPr>
                <a:t>http://linda6035.ucoz.ru/</a:t>
              </a:r>
              <a:r>
                <a:rPr lang="ru-RU" sz="2000">
                  <a:solidFill>
                    <a:srgbClr val="984807"/>
                  </a:solidFill>
                  <a:latin typeface="Tahoma" pitchFamily="34" charset="0"/>
                  <a:cs typeface="Tahoma" pitchFamily="34" charset="0"/>
                </a:rPr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WordArt 9"/>
          <p:cNvSpPr>
            <a:spLocks noChangeArrowheads="1" noChangeShapeType="1" noTextEdit="1"/>
          </p:cNvSpPr>
          <p:nvPr/>
        </p:nvSpPr>
        <p:spPr bwMode="auto">
          <a:xfrm>
            <a:off x="1908175" y="1700213"/>
            <a:ext cx="5543550" cy="3600450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762F00"/>
                    </a:gs>
                    <a:gs pos="50000">
                      <a:srgbClr val="FF6600"/>
                    </a:gs>
                    <a:gs pos="100000">
                      <a:srgbClr val="762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1 сентября - 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762F00"/>
                    </a:gs>
                    <a:gs pos="50000">
                      <a:srgbClr val="FF6600"/>
                    </a:gs>
                    <a:gs pos="100000">
                      <a:srgbClr val="762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день рождения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review-image" descr="8d010c1924a68ff0a94a910cfe47c4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1052513"/>
            <a:ext cx="4638675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review-image" descr="cakes210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975" y="1773238"/>
            <a:ext cx="4464050" cy="3798887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6386" name="WordArt 5"/>
          <p:cNvSpPr>
            <a:spLocks noGrp="1" noChangeArrowheads="1" noChangeShapeType="1" noTextEdit="1"/>
          </p:cNvSpPr>
          <p:nvPr/>
        </p:nvSpPr>
        <p:spPr bwMode="auto">
          <a:xfrm>
            <a:off x="2051050" y="2420938"/>
            <a:ext cx="4918075" cy="1871662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762F00"/>
                    </a:gs>
                    <a:gs pos="50000">
                      <a:srgbClr val="FF6600"/>
                    </a:gs>
                    <a:gs pos="100000">
                      <a:srgbClr val="762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chemeClr val="bg2">
                      <a:alpha val="79999"/>
                    </a:schemeClr>
                  </a:outerShdw>
                </a:effectLst>
                <a:latin typeface="Impact"/>
              </a:rPr>
              <a:t>второклассники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review-image" descr="cakes210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975" y="1773238"/>
            <a:ext cx="4464050" cy="3798887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  <p:pic>
        <p:nvPicPr>
          <p:cNvPr id="17410" name="Picture 270" descr="tattoo-ac0293_r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788" y="2636838"/>
            <a:ext cx="1439862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270" descr="tattoo-ac0293_r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713" y="1989138"/>
            <a:ext cx="1439862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262" descr="osy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263" y="1196975"/>
            <a:ext cx="1223962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266" descr="tattoo-ac0298_rs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350" y="3933825"/>
            <a:ext cx="1368425" cy="113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262" descr="osy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525" y="4437063"/>
            <a:ext cx="1223963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536" name="Group 216"/>
          <p:cNvGraphicFramePr>
            <a:graphicFrameLocks noGrp="1"/>
          </p:cNvGraphicFramePr>
          <p:nvPr/>
        </p:nvGraphicFramePr>
        <p:xfrm>
          <a:off x="1908175" y="2060575"/>
          <a:ext cx="5759450" cy="3744913"/>
        </p:xfrm>
        <a:graphic>
          <a:graphicData uri="http://schemas.openxmlformats.org/drawingml/2006/table">
            <a:tbl>
              <a:tblPr/>
              <a:tblGrid>
                <a:gridCol w="639763"/>
                <a:gridCol w="639762"/>
                <a:gridCol w="639763"/>
                <a:gridCol w="639762"/>
                <a:gridCol w="641350"/>
                <a:gridCol w="639763"/>
                <a:gridCol w="639762"/>
                <a:gridCol w="639763"/>
                <a:gridCol w="639762"/>
              </a:tblGrid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2408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42408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2408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2408"/>
                          </a:solidFill>
                          <a:effectLst/>
                          <a:latin typeface="Arial" charset="0"/>
                          <a:cs typeface="Arial" charset="0"/>
                        </a:rPr>
                        <a:t>С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gridSpan="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2408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2408"/>
                          </a:solidFill>
                          <a:effectLst/>
                          <a:latin typeface="Arial" charset="0"/>
                          <a:cs typeface="Arial" charset="0"/>
                        </a:rPr>
                        <a:t>С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2408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2408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2408"/>
                          </a:solidFill>
                          <a:effectLst/>
                          <a:latin typeface="Arial" charset="0"/>
                          <a:cs typeface="Arial" charset="0"/>
                        </a:rPr>
                        <a:t>О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2408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2408"/>
                          </a:solidFill>
                          <a:effectLst/>
                          <a:latin typeface="Arial" charset="0"/>
                          <a:cs typeface="Arial" charset="0"/>
                        </a:rPr>
                        <a:t>С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2408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2408"/>
                          </a:solidFill>
                          <a:effectLst/>
                          <a:latin typeface="Arial" charset="0"/>
                          <a:cs typeface="Arial" charset="0"/>
                        </a:rPr>
                        <a:t>О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2408"/>
                          </a:solidFill>
                          <a:effectLst/>
                          <a:latin typeface="Arial" charset="0"/>
                          <a:cs typeface="Arial" charset="0"/>
                        </a:rPr>
                        <a:t>С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2408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2408"/>
                          </a:solidFill>
                          <a:effectLst/>
                          <a:latin typeface="Arial" charset="0"/>
                          <a:cs typeface="Arial" charset="0"/>
                        </a:rPr>
                        <a:t>О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2408"/>
                          </a:solidFill>
                          <a:effectLst/>
                          <a:latin typeface="Arial" charset="0"/>
                          <a:cs typeface="Arial" charset="0"/>
                        </a:rPr>
                        <a:t>С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2408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2408"/>
                          </a:solidFill>
                          <a:effectLst/>
                          <a:latin typeface="Arial" charset="0"/>
                          <a:cs typeface="Arial" charset="0"/>
                        </a:rPr>
                        <a:t>О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2408"/>
                          </a:solidFill>
                          <a:effectLst/>
                          <a:latin typeface="Arial" charset="0"/>
                          <a:cs typeface="Arial" charset="0"/>
                        </a:rPr>
                        <a:t>С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2408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94" name="Text Box 218"/>
          <p:cNvSpPr txBox="1">
            <a:spLocks noChangeArrowheads="1"/>
          </p:cNvSpPr>
          <p:nvPr/>
        </p:nvSpPr>
        <p:spPr bwMode="auto">
          <a:xfrm>
            <a:off x="2051050" y="2133600"/>
            <a:ext cx="4333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642408"/>
                </a:solidFill>
              </a:rPr>
              <a:t>О</a:t>
            </a:r>
          </a:p>
        </p:txBody>
      </p:sp>
      <p:sp>
        <p:nvSpPr>
          <p:cNvPr id="18495" name="Text Box 219"/>
          <p:cNvSpPr txBox="1">
            <a:spLocks noChangeArrowheads="1"/>
          </p:cNvSpPr>
          <p:nvPr/>
        </p:nvSpPr>
        <p:spPr bwMode="auto">
          <a:xfrm>
            <a:off x="3563938" y="22050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8496" name="Text Box 231"/>
          <p:cNvSpPr txBox="1">
            <a:spLocks noChangeArrowheads="1"/>
          </p:cNvSpPr>
          <p:nvPr/>
        </p:nvSpPr>
        <p:spPr bwMode="auto">
          <a:xfrm>
            <a:off x="4500563" y="2133600"/>
            <a:ext cx="5032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642408"/>
                </a:solidFill>
              </a:rPr>
              <a:t>А</a:t>
            </a:r>
          </a:p>
        </p:txBody>
      </p:sp>
      <p:sp>
        <p:nvSpPr>
          <p:cNvPr id="18497" name="Text Box 233"/>
          <p:cNvSpPr txBox="1">
            <a:spLocks noChangeArrowheads="1"/>
          </p:cNvSpPr>
          <p:nvPr/>
        </p:nvSpPr>
        <p:spPr bwMode="auto">
          <a:xfrm>
            <a:off x="2051050" y="2708275"/>
            <a:ext cx="4810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642408"/>
                </a:solidFill>
              </a:rPr>
              <a:t>О</a:t>
            </a:r>
          </a:p>
        </p:txBody>
      </p:sp>
      <p:sp>
        <p:nvSpPr>
          <p:cNvPr id="18498" name="Text Box 234"/>
          <p:cNvSpPr txBox="1">
            <a:spLocks noChangeArrowheads="1"/>
          </p:cNvSpPr>
          <p:nvPr/>
        </p:nvSpPr>
        <p:spPr bwMode="auto">
          <a:xfrm>
            <a:off x="5559425" y="30892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6556" name="Text Box 236"/>
          <p:cNvSpPr txBox="1">
            <a:spLocks noChangeArrowheads="1"/>
          </p:cNvSpPr>
          <p:nvPr/>
        </p:nvSpPr>
        <p:spPr bwMode="auto">
          <a:xfrm>
            <a:off x="3276600" y="2133600"/>
            <a:ext cx="5270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И</a:t>
            </a:r>
          </a:p>
        </p:txBody>
      </p:sp>
      <p:sp>
        <p:nvSpPr>
          <p:cNvPr id="56557" name="Text Box 237"/>
          <p:cNvSpPr txBox="1">
            <a:spLocks noChangeArrowheads="1"/>
          </p:cNvSpPr>
          <p:nvPr/>
        </p:nvSpPr>
        <p:spPr bwMode="auto">
          <a:xfrm>
            <a:off x="3903663" y="213360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Н</a:t>
            </a:r>
          </a:p>
        </p:txBody>
      </p:sp>
      <p:sp>
        <p:nvSpPr>
          <p:cNvPr id="56558" name="Text Box 238"/>
          <p:cNvSpPr txBox="1">
            <a:spLocks noChangeArrowheads="1"/>
          </p:cNvSpPr>
          <p:nvPr/>
        </p:nvSpPr>
        <p:spPr bwMode="auto">
          <a:xfrm>
            <a:off x="3276600" y="2708275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/>
              <a:t>О</a:t>
            </a:r>
          </a:p>
        </p:txBody>
      </p:sp>
      <p:sp>
        <p:nvSpPr>
          <p:cNvPr id="56559" name="Text Box 239"/>
          <p:cNvSpPr txBox="1">
            <a:spLocks noChangeArrowheads="1"/>
          </p:cNvSpPr>
          <p:nvPr/>
        </p:nvSpPr>
        <p:spPr bwMode="auto">
          <a:xfrm>
            <a:off x="3903663" y="270827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/>
              <a:t>К</a:t>
            </a:r>
          </a:p>
        </p:txBody>
      </p:sp>
      <p:sp>
        <p:nvSpPr>
          <p:cNvPr id="56560" name="Text Box 240"/>
          <p:cNvSpPr txBox="1">
            <a:spLocks noChangeArrowheads="1"/>
          </p:cNvSpPr>
          <p:nvPr/>
        </p:nvSpPr>
        <p:spPr bwMode="auto">
          <a:xfrm>
            <a:off x="2032000" y="3357563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/>
              <a:t>С</a:t>
            </a:r>
          </a:p>
        </p:txBody>
      </p:sp>
      <p:sp>
        <p:nvSpPr>
          <p:cNvPr id="56561" name="Text Box 241"/>
          <p:cNvSpPr txBox="1">
            <a:spLocks noChangeArrowheads="1"/>
          </p:cNvSpPr>
          <p:nvPr/>
        </p:nvSpPr>
        <p:spPr bwMode="auto">
          <a:xfrm>
            <a:off x="3924300" y="335756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/>
              <a:t>К</a:t>
            </a:r>
          </a:p>
        </p:txBody>
      </p:sp>
      <p:sp>
        <p:nvSpPr>
          <p:cNvPr id="56562" name="Text Box 242"/>
          <p:cNvSpPr txBox="1">
            <a:spLocks noChangeArrowheads="1"/>
          </p:cNvSpPr>
          <p:nvPr/>
        </p:nvSpPr>
        <p:spPr bwMode="auto">
          <a:xfrm>
            <a:off x="2032000" y="3933825"/>
            <a:ext cx="476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/>
              <a:t>П</a:t>
            </a:r>
          </a:p>
        </p:txBody>
      </p:sp>
      <p:sp>
        <p:nvSpPr>
          <p:cNvPr id="56563" name="Text Box 243"/>
          <p:cNvSpPr txBox="1">
            <a:spLocks noChangeArrowheads="1"/>
          </p:cNvSpPr>
          <p:nvPr/>
        </p:nvSpPr>
        <p:spPr bwMode="auto">
          <a:xfrm>
            <a:off x="3203575" y="3933825"/>
            <a:ext cx="5969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/>
              <a:t>Д</a:t>
            </a:r>
          </a:p>
        </p:txBody>
      </p:sp>
      <p:sp>
        <p:nvSpPr>
          <p:cNvPr id="56564" name="Text Box 244"/>
          <p:cNvSpPr txBox="1">
            <a:spLocks noChangeArrowheads="1"/>
          </p:cNvSpPr>
          <p:nvPr/>
        </p:nvSpPr>
        <p:spPr bwMode="auto">
          <a:xfrm>
            <a:off x="4500563" y="3933825"/>
            <a:ext cx="5762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/>
              <a:t>К</a:t>
            </a:r>
          </a:p>
        </p:txBody>
      </p:sp>
      <p:sp>
        <p:nvSpPr>
          <p:cNvPr id="18508" name="Text Box 246"/>
          <p:cNvSpPr txBox="1">
            <a:spLocks noChangeArrowheads="1"/>
          </p:cNvSpPr>
          <p:nvPr/>
        </p:nvSpPr>
        <p:spPr bwMode="auto">
          <a:xfrm>
            <a:off x="8801100" y="45291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6567" name="Text Box 247"/>
          <p:cNvSpPr txBox="1">
            <a:spLocks noChangeArrowheads="1"/>
          </p:cNvSpPr>
          <p:nvPr/>
        </p:nvSpPr>
        <p:spPr bwMode="auto">
          <a:xfrm>
            <a:off x="5775325" y="3933825"/>
            <a:ext cx="5969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/>
              <a:t>З</a:t>
            </a:r>
          </a:p>
        </p:txBody>
      </p:sp>
      <p:sp>
        <p:nvSpPr>
          <p:cNvPr id="56568" name="Text Box 248"/>
          <p:cNvSpPr txBox="1">
            <a:spLocks noChangeArrowheads="1"/>
          </p:cNvSpPr>
          <p:nvPr/>
        </p:nvSpPr>
        <p:spPr bwMode="auto">
          <a:xfrm>
            <a:off x="6443663" y="3933825"/>
            <a:ext cx="555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/>
              <a:t>К</a:t>
            </a:r>
          </a:p>
        </p:txBody>
      </p:sp>
      <p:sp>
        <p:nvSpPr>
          <p:cNvPr id="56569" name="Text Box 249"/>
          <p:cNvSpPr txBox="1">
            <a:spLocks noChangeArrowheads="1"/>
          </p:cNvSpPr>
          <p:nvPr/>
        </p:nvSpPr>
        <p:spPr bwMode="auto">
          <a:xfrm>
            <a:off x="7019925" y="3933825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/>
              <a:t>А</a:t>
            </a:r>
          </a:p>
        </p:txBody>
      </p:sp>
      <p:sp>
        <p:nvSpPr>
          <p:cNvPr id="56570" name="Text Box 250"/>
          <p:cNvSpPr txBox="1">
            <a:spLocks noChangeArrowheads="1"/>
          </p:cNvSpPr>
          <p:nvPr/>
        </p:nvSpPr>
        <p:spPr bwMode="auto">
          <a:xfrm>
            <a:off x="1958975" y="4581525"/>
            <a:ext cx="5969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/>
              <a:t>К</a:t>
            </a:r>
          </a:p>
        </p:txBody>
      </p:sp>
      <p:sp>
        <p:nvSpPr>
          <p:cNvPr id="56571" name="Text Box 251"/>
          <p:cNvSpPr txBox="1">
            <a:spLocks noChangeArrowheads="1"/>
          </p:cNvSpPr>
          <p:nvPr/>
        </p:nvSpPr>
        <p:spPr bwMode="auto">
          <a:xfrm>
            <a:off x="3924300" y="4581525"/>
            <a:ext cx="501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М</a:t>
            </a:r>
          </a:p>
        </p:txBody>
      </p:sp>
      <p:sp>
        <p:nvSpPr>
          <p:cNvPr id="56572" name="Text Box 252"/>
          <p:cNvSpPr txBox="1">
            <a:spLocks noChangeArrowheads="1"/>
          </p:cNvSpPr>
          <p:nvPr/>
        </p:nvSpPr>
        <p:spPr bwMode="auto">
          <a:xfrm>
            <a:off x="4551363" y="4581525"/>
            <a:ext cx="5254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/>
              <a:t>О</a:t>
            </a:r>
          </a:p>
        </p:txBody>
      </p:sp>
      <p:sp>
        <p:nvSpPr>
          <p:cNvPr id="56573" name="Text Box 253"/>
          <p:cNvSpPr txBox="1">
            <a:spLocks noChangeArrowheads="1"/>
          </p:cNvSpPr>
          <p:nvPr/>
        </p:nvSpPr>
        <p:spPr bwMode="auto">
          <a:xfrm>
            <a:off x="5148263" y="4581525"/>
            <a:ext cx="5762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/>
              <a:t>Н</a:t>
            </a:r>
          </a:p>
        </p:txBody>
      </p:sp>
      <p:sp>
        <p:nvSpPr>
          <p:cNvPr id="56574" name="Text Box 254"/>
          <p:cNvSpPr txBox="1">
            <a:spLocks noChangeArrowheads="1"/>
          </p:cNvSpPr>
          <p:nvPr/>
        </p:nvSpPr>
        <p:spPr bwMode="auto">
          <a:xfrm>
            <a:off x="6372225" y="4581525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/>
              <a:t>В</a:t>
            </a:r>
          </a:p>
        </p:txBody>
      </p:sp>
      <p:sp>
        <p:nvSpPr>
          <p:cNvPr id="56575" name="Text Box 255"/>
          <p:cNvSpPr txBox="1">
            <a:spLocks noChangeArrowheads="1"/>
          </p:cNvSpPr>
          <p:nvPr/>
        </p:nvSpPr>
        <p:spPr bwMode="auto">
          <a:xfrm>
            <a:off x="7019925" y="4581525"/>
            <a:ext cx="555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/>
              <a:t>Т</a:t>
            </a:r>
          </a:p>
        </p:txBody>
      </p:sp>
      <p:sp>
        <p:nvSpPr>
          <p:cNvPr id="56576" name="Text Box 256"/>
          <p:cNvSpPr txBox="1">
            <a:spLocks noChangeArrowheads="1"/>
          </p:cNvSpPr>
          <p:nvPr/>
        </p:nvSpPr>
        <p:spPr bwMode="auto">
          <a:xfrm>
            <a:off x="1908175" y="5229225"/>
            <a:ext cx="601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/>
              <a:t>С</a:t>
            </a:r>
          </a:p>
        </p:txBody>
      </p:sp>
      <p:sp>
        <p:nvSpPr>
          <p:cNvPr id="56577" name="Text Box 257"/>
          <p:cNvSpPr txBox="1">
            <a:spLocks noChangeArrowheads="1"/>
          </p:cNvSpPr>
          <p:nvPr/>
        </p:nvSpPr>
        <p:spPr bwMode="auto">
          <a:xfrm>
            <a:off x="3779838" y="5229225"/>
            <a:ext cx="6334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/>
              <a:t>У</a:t>
            </a:r>
          </a:p>
        </p:txBody>
      </p:sp>
      <p:sp>
        <p:nvSpPr>
          <p:cNvPr id="56578" name="Text Box 258"/>
          <p:cNvSpPr txBox="1">
            <a:spLocks noChangeArrowheads="1"/>
          </p:cNvSpPr>
          <p:nvPr/>
        </p:nvSpPr>
        <p:spPr bwMode="auto">
          <a:xfrm>
            <a:off x="4500563" y="5229225"/>
            <a:ext cx="5032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Л</a:t>
            </a:r>
          </a:p>
        </p:txBody>
      </p:sp>
      <p:sp>
        <p:nvSpPr>
          <p:cNvPr id="56579" name="Text Box 259"/>
          <p:cNvSpPr txBox="1">
            <a:spLocks noChangeArrowheads="1"/>
          </p:cNvSpPr>
          <p:nvPr/>
        </p:nvSpPr>
        <p:spPr bwMode="auto">
          <a:xfrm>
            <a:off x="5148263" y="5229225"/>
            <a:ext cx="5762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/>
              <a:t>Ь</a:t>
            </a:r>
          </a:p>
        </p:txBody>
      </p:sp>
      <p:sp>
        <p:nvSpPr>
          <p:cNvPr id="56580" name="Text Box 260"/>
          <p:cNvSpPr txBox="1">
            <a:spLocks noChangeArrowheads="1"/>
          </p:cNvSpPr>
          <p:nvPr/>
        </p:nvSpPr>
        <p:spPr bwMode="auto">
          <a:xfrm>
            <a:off x="5795963" y="5229225"/>
            <a:ext cx="5762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/>
              <a:t>К</a:t>
            </a:r>
          </a:p>
        </p:txBody>
      </p:sp>
      <p:pic>
        <p:nvPicPr>
          <p:cNvPr id="18523" name="Picture 262" descr="osy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263" y="1196975"/>
            <a:ext cx="1223962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524" name="Picture 264" descr="tattoo-ac0293_r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488" y="1844675"/>
            <a:ext cx="1439862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525" name="Picture 266" descr="tattoo-ac0298_rs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1500" y="2565400"/>
            <a:ext cx="1368425" cy="113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526" name="Picture 267" descr="tattoo-ac0293_r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488" y="1844675"/>
            <a:ext cx="1439862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527" name="Picture 269" descr="tattoo-ac0298_rs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775" y="1052513"/>
            <a:ext cx="1152525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528" name="Picture 270" descr="tattoo-ac0293_r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5157788"/>
            <a:ext cx="1439863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529" name="Picture 271" descr="osy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0038" y="5516563"/>
            <a:ext cx="1223962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530" name="Picture 269" descr="tattoo-ac0298_rs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775" y="1052513"/>
            <a:ext cx="1152525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6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6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6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6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6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6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6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6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6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6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6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6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6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6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6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6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6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6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6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6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6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6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6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6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6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6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6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6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6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6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6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6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6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6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6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6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6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6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6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6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6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6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6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6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6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6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6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6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6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6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6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6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6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6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6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6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6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6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6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6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556" grpId="0"/>
      <p:bldP spid="56557" grpId="0"/>
      <p:bldP spid="56558" grpId="0"/>
      <p:bldP spid="56559" grpId="0"/>
      <p:bldP spid="56560" grpId="0"/>
      <p:bldP spid="56561" grpId="0"/>
      <p:bldP spid="56562" grpId="0"/>
      <p:bldP spid="56563" grpId="0"/>
      <p:bldP spid="56564" grpId="0"/>
      <p:bldP spid="56567" grpId="0"/>
      <p:bldP spid="56568" grpId="0"/>
      <p:bldP spid="56569" grpId="0"/>
      <p:bldP spid="56570" grpId="0"/>
      <p:bldP spid="56571" grpId="0"/>
      <p:bldP spid="56572" grpId="0"/>
      <p:bldP spid="56573" grpId="0"/>
      <p:bldP spid="56574" grpId="0"/>
      <p:bldP spid="56575" grpId="0"/>
      <p:bldP spid="56576" grpId="0"/>
      <p:bldP spid="56577" grpId="0"/>
      <p:bldP spid="56578" grpId="0"/>
      <p:bldP spid="56579" grpId="0"/>
      <p:bldP spid="5658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ru-RU" smtClean="0"/>
          </a:p>
        </p:txBody>
      </p:sp>
      <p:pic>
        <p:nvPicPr>
          <p:cNvPr id="19458" name="preview-image" descr="cakes210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150" y="1268413"/>
            <a:ext cx="5318125" cy="4525962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Line 4"/>
          <p:cNvSpPr>
            <a:spLocks noChangeShapeType="1"/>
          </p:cNvSpPr>
          <p:nvPr/>
        </p:nvSpPr>
        <p:spPr bwMode="auto">
          <a:xfrm flipV="1">
            <a:off x="3203575" y="1916113"/>
            <a:ext cx="863600" cy="10080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2" name="Line 5"/>
          <p:cNvSpPr>
            <a:spLocks noChangeShapeType="1"/>
          </p:cNvSpPr>
          <p:nvPr/>
        </p:nvSpPr>
        <p:spPr bwMode="auto">
          <a:xfrm>
            <a:off x="4067175" y="1916113"/>
            <a:ext cx="1944688" cy="8651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3" name="Rectangle 6"/>
          <p:cNvSpPr>
            <a:spLocks noChangeArrowheads="1"/>
          </p:cNvSpPr>
          <p:nvPr/>
        </p:nvSpPr>
        <p:spPr bwMode="auto">
          <a:xfrm>
            <a:off x="3419475" y="2708275"/>
            <a:ext cx="2303463" cy="252095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3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74806"/>
      </a:hlink>
      <a:folHlink>
        <a:srgbClr val="97480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80</Words>
  <Application>Microsoft Office PowerPoint</Application>
  <PresentationFormat>Экран (4:3)</PresentationFormat>
  <Paragraphs>79</Paragraphs>
  <Slides>15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11</vt:i4>
      </vt:variant>
      <vt:variant>
        <vt:lpstr>Заголовки слайдов</vt:lpstr>
      </vt:variant>
      <vt:variant>
        <vt:i4>15</vt:i4>
      </vt:variant>
    </vt:vector>
  </HeadingPairs>
  <TitlesOfParts>
    <vt:vector size="30" baseType="lpstr">
      <vt:lpstr>Arial</vt:lpstr>
      <vt:lpstr>Calibri</vt:lpstr>
      <vt:lpstr>Times New Roman</vt:lpstr>
      <vt:lpstr>Tahoma</vt:lpstr>
      <vt:lpstr>1_Тема Office</vt:lpstr>
      <vt:lpstr>1_Тема Office</vt:lpstr>
      <vt:lpstr>1_Тема Office</vt:lpstr>
      <vt:lpstr>1_Тема Office</vt:lpstr>
      <vt:lpstr>1_Тема Office</vt:lpstr>
      <vt:lpstr>1_Тема Office</vt:lpstr>
      <vt:lpstr>1_Тема Office</vt:lpstr>
      <vt:lpstr>1_Тема Office</vt:lpstr>
      <vt:lpstr>1_Тема Office</vt:lpstr>
      <vt:lpstr>1_Тема Office</vt:lpstr>
      <vt:lpstr>1_Тема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1</cp:lastModifiedBy>
  <cp:revision>12</cp:revision>
  <dcterms:created xsi:type="dcterms:W3CDTF">2014-07-06T18:18:01Z</dcterms:created>
  <dcterms:modified xsi:type="dcterms:W3CDTF">2015-08-31T15:53:03Z</dcterms:modified>
</cp:coreProperties>
</file>