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6" r:id="rId3"/>
    <p:sldId id="257" r:id="rId4"/>
    <p:sldId id="258" r:id="rId5"/>
    <p:sldId id="259" r:id="rId6"/>
    <p:sldId id="266" r:id="rId7"/>
    <p:sldId id="271" r:id="rId8"/>
    <p:sldId id="269" r:id="rId9"/>
    <p:sldId id="270" r:id="rId10"/>
    <p:sldId id="268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BDA2-2D8D-4AC5-8392-81D2820C3B3C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BE770-B603-426A-AE56-9ACDDEE9D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E770-B603-426A-AE56-9ACDDEE9DF0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7D64-39FA-4787-BCA7-E42560B05688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5AC8D-DA03-4D78-81BA-D59E64F45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sndAc>
      <p:stSnd>
        <p:snd r:embed="rId13" name="bomb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pt4web.ru/images/150/13977/640/img4.jpg"/>
          <p:cNvPicPr>
            <a:picLocks noChangeAspect="1" noChangeArrowheads="1"/>
          </p:cNvPicPr>
          <p:nvPr/>
        </p:nvPicPr>
        <p:blipFill>
          <a:blip r:embed="rId3"/>
          <a:srcRect r="14062"/>
          <a:stretch>
            <a:fillRect/>
          </a:stretch>
        </p:blipFill>
        <p:spPr bwMode="auto">
          <a:xfrm>
            <a:off x="1928794" y="1000108"/>
            <a:ext cx="5643602" cy="480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-142924"/>
            <a:ext cx="9215470" cy="70009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 урок\WP_20150423_12_19_36_P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00109"/>
            <a:ext cx="642942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slidesharecdn.com/random-140111144916-phpapp02/95/slide-1-638.jpg?cb=13894733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142984"/>
            <a:ext cx="5434008" cy="4562476"/>
          </a:xfrm>
          <a:prstGeom prst="rect">
            <a:avLst/>
          </a:prstGeom>
          <a:noFill/>
        </p:spPr>
      </p:pic>
      <p:pic>
        <p:nvPicPr>
          <p:cNvPr id="4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ndAc>
      <p:stSnd>
        <p:snd r:embed="rId2" name="bomb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ombayinfo.ru/genimage.php?name=gallery_cherkessk11.jpg&amp;width=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6"/>
            <a:ext cx="492922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-142924"/>
            <a:ext cx="9215470" cy="70009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"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ezformata.ru/content/Images/000/049/094/image49094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71612"/>
            <a:ext cx="5286372" cy="393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arlament09.ru/sites/default/files/w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43050"/>
            <a:ext cx="557216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azetairkutsk.ru/wp-content/uploads/sites/14/2013/09/75516853_po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500174"/>
            <a:ext cx="5429288" cy="426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Мальчиш-Бальчиш 2014\фото\P1030215.JPG"/>
          <p:cNvPicPr/>
          <p:nvPr/>
        </p:nvPicPr>
        <p:blipFill>
          <a:blip r:embed="rId3" cstate="print"/>
          <a:srcRect l="38058" r="23940"/>
          <a:stretch>
            <a:fillRect/>
          </a:stretch>
        </p:blipFill>
        <p:spPr bwMode="auto">
          <a:xfrm>
            <a:off x="1714480" y="571480"/>
            <a:ext cx="664373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Мальчиш-Бальчиш 2014\фото\P10302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5" y="1357298"/>
            <a:ext cx="5715041" cy="45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ndAc>
      <p:stSnd>
        <p:snd r:embed="rId2" name="bomb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Мальчиш-Бальчиш 2014\фото\P1030204.JPG"/>
          <p:cNvPicPr/>
          <p:nvPr/>
        </p:nvPicPr>
        <p:blipFill>
          <a:blip r:embed="rId3" cstate="print"/>
          <a:srcRect r="28788"/>
          <a:stretch>
            <a:fillRect/>
          </a:stretch>
        </p:blipFill>
        <p:spPr bwMode="auto">
          <a:xfrm>
            <a:off x="1714480" y="1285860"/>
            <a:ext cx="585791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ndAc>
      <p:stSnd>
        <p:snd r:embed="rId2" name="bomb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Мальчиш-Бальчиш 2014\фото\IMG_20150423_113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img0.liveinternet.ru/images/attach/c/8/100/706/100706286_large__1286490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ndAc>
      <p:stSnd>
        <p:snd r:embed="rId2" name="bomb.wav" builtIn="1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</Words>
  <Application>Microsoft Office PowerPoint</Application>
  <PresentationFormat>Экран (4:3)</PresentationFormat>
  <Paragraphs>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17</cp:revision>
  <dcterms:created xsi:type="dcterms:W3CDTF">2015-08-29T06:04:06Z</dcterms:created>
  <dcterms:modified xsi:type="dcterms:W3CDTF">2015-08-29T09:32:56Z</dcterms:modified>
</cp:coreProperties>
</file>