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E03D-4711-4275-84FC-F9A7D0D22F95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E9DD-0D5E-43E2-8739-FB0BF1685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E03D-4711-4275-84FC-F9A7D0D22F95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E9DD-0D5E-43E2-8739-FB0BF1685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E03D-4711-4275-84FC-F9A7D0D22F95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E9DD-0D5E-43E2-8739-FB0BF1685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E03D-4711-4275-84FC-F9A7D0D22F95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E9DD-0D5E-43E2-8739-FB0BF1685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E03D-4711-4275-84FC-F9A7D0D22F95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E9DD-0D5E-43E2-8739-FB0BF1685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E03D-4711-4275-84FC-F9A7D0D22F95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E9DD-0D5E-43E2-8739-FB0BF1685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E03D-4711-4275-84FC-F9A7D0D22F95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E9DD-0D5E-43E2-8739-FB0BF1685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E03D-4711-4275-84FC-F9A7D0D22F95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E9DD-0D5E-43E2-8739-FB0BF1685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E03D-4711-4275-84FC-F9A7D0D22F95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E9DD-0D5E-43E2-8739-FB0BF1685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E03D-4711-4275-84FC-F9A7D0D22F95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E9DD-0D5E-43E2-8739-FB0BF1685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E03D-4711-4275-84FC-F9A7D0D22F95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E9DD-0D5E-43E2-8739-FB0BF1685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E03D-4711-4275-84FC-F9A7D0D22F95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EE9DD-0D5E-43E2-8739-FB0BF16857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-kabinet-Interesnosti_givie-Pervocvet-morning_snowdrops_crop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/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-kabinet-Interesnosti_givie-Pervocvet-Anemone_ranunculoides_5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-kabinet-Interesnosti_givie-Pervocvet-ena4387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-kabinet-Interesnosti_givie-Pervocvet-IMG_2635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-kabinet-Interesnosti_givie-Pervocvet-2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-kabinet-Interesnosti_givie-Pervocvet-Primula_veris_150306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-kabinet-Interesnosti_givie-Pervocvet-0_2de95_6720775e_XL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-kabinet-Interesnosti_givie-Pervocvet-Pulsatilla_grandis0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>
          <a:xfrm>
            <a:off x="1792288" y="612774"/>
            <a:ext cx="5444008" cy="468843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images-kabinet-Interesnosti_givie-Pervocvet-600px-Blue_flowers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-kabinet-Interesnosti_givie-Pervocvet-800px-Hepatica_nobilis_plant 1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-kabinet-Interesnosti_givie-Pervocvet-7-Crocus-lb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-kabinet-Interesnosti_givie-Pervocvet-pulmonaria_mollis1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-kabinet-Interesnosti_givie-Pervocvet-_1204601_650564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-kabinet-Interesnosti_givie-Pervocvet-stepanov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-kabinet-Interesnosti_givie-Pervocvet-gus_luk-173x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Экран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1</cp:revision>
  <dcterms:created xsi:type="dcterms:W3CDTF">2015-07-24T13:10:03Z</dcterms:created>
  <dcterms:modified xsi:type="dcterms:W3CDTF">2015-07-24T13:19:54Z</dcterms:modified>
</cp:coreProperties>
</file>