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K:\МОИ ПРеЗЕНТАЦИИИ\шАБЛЛОНы\45123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71802" y="1785926"/>
            <a:ext cx="56405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Обсуждение  интересов.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2643182"/>
            <a:ext cx="506796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Слова, отвечающие на вопросы    </a:t>
            </a:r>
            <a:endParaRPr lang="ru-RU" sz="4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3857628"/>
            <a:ext cx="3092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кто? 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H:\МОИ ПРеЗЕНТАЦИИИ\Картинки\knigi-9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071810"/>
            <a:ext cx="2815142" cy="3194103"/>
          </a:xfrm>
          <a:prstGeom prst="rect">
            <a:avLst/>
          </a:prstGeom>
          <a:noFill/>
        </p:spPr>
      </p:pic>
      <p:pic>
        <p:nvPicPr>
          <p:cNvPr id="1027" name="Picture 3" descr="C:\Documents and Settings\учитель\Рабочий стол\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500042"/>
            <a:ext cx="3071834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652120" y="620688"/>
            <a:ext cx="2916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«Начальная школа 21 века»</a:t>
            </a:r>
          </a:p>
          <a:p>
            <a:r>
              <a:rPr lang="ru-RU" dirty="0" smtClean="0"/>
              <a:t>1 класс</a:t>
            </a:r>
          </a:p>
          <a:p>
            <a:r>
              <a:rPr lang="ru-RU" dirty="0" smtClean="0"/>
              <a:t>Урок русского языка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92080" y="4869160"/>
            <a:ext cx="30314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Баранник</a:t>
            </a:r>
            <a:r>
              <a:rPr lang="ru-RU" dirty="0" smtClean="0"/>
              <a:t> Ирина Алексеевна</a:t>
            </a:r>
          </a:p>
          <a:p>
            <a:r>
              <a:rPr lang="ru-RU" dirty="0" smtClean="0"/>
              <a:t>Учитель начальных классов </a:t>
            </a:r>
          </a:p>
          <a:p>
            <a:r>
              <a:rPr lang="ru-RU" dirty="0" smtClean="0"/>
              <a:t>МБОУ СОШ №12 </a:t>
            </a:r>
          </a:p>
          <a:p>
            <a:r>
              <a:rPr lang="ru-RU" dirty="0" smtClean="0"/>
              <a:t>Г. Белая Калитва п. Коксовый</a:t>
            </a:r>
          </a:p>
          <a:p>
            <a:r>
              <a:rPr lang="ru-RU" dirty="0" smtClean="0"/>
              <a:t>Ростовской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K:\МОИ ПРеЗЕНТАЦИИИ\шАБЛЛОНы\45123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K:\МОИ ПРеЗЕНТАЦИИИ\шАБЛЛОНы\77171211_9dabb3a8075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85775"/>
            <a:ext cx="5544616" cy="588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K:\МОИ ПРеЗЕНТАЦИИИ\шАБЛЛОНы\45123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K:\МОИ ПРеЗЕНТАЦИИИ\моЙ РУС яЗ\22\22рус\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332656"/>
            <a:ext cx="6768752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K:\МОИ ПРеЗЕНТАЦИИИ\шАБЛЛОНы\45123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K:\МОИ ПРеЗЕНТАЦИИИ\моЙ РУС яЗ\22\22рус\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260648"/>
            <a:ext cx="6480720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K:\МОИ ПРеЗЕНТАЦИИИ\шАБЛЛОНы\45123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K:\МОИ ПРеЗЕНТАЦИИИ\моЙ РУС яЗ\22\22рус\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620688"/>
            <a:ext cx="6768752" cy="2088232"/>
          </a:xfrm>
          <a:prstGeom prst="rect">
            <a:avLst/>
          </a:prstGeom>
          <a:noFill/>
        </p:spPr>
      </p:pic>
      <p:pic>
        <p:nvPicPr>
          <p:cNvPr id="3075" name="Picture 3" descr="K:\МОИ ПРеЗЕНТАЦИИИ\моЙ РУС яЗ\22\22рус\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2708920"/>
            <a:ext cx="6768752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K:\МОИ ПРеЗЕНТАЦИИИ\шАБЛЛОНы\45123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K:\МОИ ПРеЗЕНТАЦИИИ\моЙ РУС яЗ\22\22рус\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476672"/>
            <a:ext cx="7704856" cy="4176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K:\МОИ ПРеЗЕНТАЦИИИ\шАБЛЛОНы\45123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K:\МОИ ПРеЗЕНТАЦИИИ\моЙ РУС яЗ\22\22рус\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CFE"/>
              </a:clrFrom>
              <a:clrTo>
                <a:srgbClr val="FB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476672"/>
            <a:ext cx="7272808" cy="2016224"/>
          </a:xfrm>
          <a:prstGeom prst="rect">
            <a:avLst/>
          </a:prstGeom>
          <a:noFill/>
        </p:spPr>
      </p:pic>
      <p:pic>
        <p:nvPicPr>
          <p:cNvPr id="5123" name="Picture 3" descr="K:\МОИ ПРеЗЕНТАЦИИИ\моЙ РУС яЗ\22\22рус\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564904"/>
            <a:ext cx="7344816" cy="130859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2420888"/>
            <a:ext cx="732604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Georgia" pitchFamily="18" charset="0"/>
              </a:rPr>
              <a:t>(что?) пол  (что сделал?) засверкал</a:t>
            </a:r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6912" y="2924944"/>
            <a:ext cx="809708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Georgia" pitchFamily="18" charset="0"/>
              </a:rPr>
              <a:t>(что?) посуда  (что сделала?) просияла</a:t>
            </a:r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3429000"/>
            <a:ext cx="593303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Georgia" pitchFamily="18" charset="0"/>
              </a:rPr>
              <a:t>(кто?) мама  (что сделал?) </a:t>
            </a:r>
            <a:endParaRPr lang="ru-RU" sz="2800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K:\МОИ ПРеЗЕНТАЦИИИ\шАБЛЛОНы\45123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K:\МОИ ПРеЗЕНТАЦИИИ\моЙ РУС яЗ\22\22рус\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548680"/>
            <a:ext cx="7416824" cy="1944216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259632" y="2492896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259632" y="2780928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187624" y="335699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187624" y="3645024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K:\МОИ ПРеЗЕНТАЦИИИ\шАБЛЛОНы\45123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K:\МОИ ПРеЗЕНТАЦИИИ\шАБЛЛОНы\0_65359_e5163a28_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76672"/>
            <a:ext cx="7272808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68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7</cp:revision>
  <dcterms:modified xsi:type="dcterms:W3CDTF">2015-07-26T11:35:51Z</dcterms:modified>
</cp:coreProperties>
</file>