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58" r:id="rId6"/>
    <p:sldId id="259" r:id="rId7"/>
    <p:sldId id="260" r:id="rId8"/>
    <p:sldId id="262" r:id="rId9"/>
    <p:sldId id="263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8681-B017-4E0F-AFBA-9F0288241E32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32AC-B81F-4E8D-AE51-A4E340612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8681-B017-4E0F-AFBA-9F0288241E32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32AC-B81F-4E8D-AE51-A4E340612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8681-B017-4E0F-AFBA-9F0288241E32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32AC-B81F-4E8D-AE51-A4E340612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8681-B017-4E0F-AFBA-9F0288241E32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32AC-B81F-4E8D-AE51-A4E340612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8681-B017-4E0F-AFBA-9F0288241E32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32AC-B81F-4E8D-AE51-A4E340612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8681-B017-4E0F-AFBA-9F0288241E32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32AC-B81F-4E8D-AE51-A4E340612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8681-B017-4E0F-AFBA-9F0288241E32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32AC-B81F-4E8D-AE51-A4E340612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8681-B017-4E0F-AFBA-9F0288241E32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32AC-B81F-4E8D-AE51-A4E340612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8681-B017-4E0F-AFBA-9F0288241E32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32AC-B81F-4E8D-AE51-A4E340612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8681-B017-4E0F-AFBA-9F0288241E32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32AC-B81F-4E8D-AE51-A4E340612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8681-B017-4E0F-AFBA-9F0288241E32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4032AC-B81F-4E8D-AE51-A4E340612B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078681-B017-4E0F-AFBA-9F0288241E32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4032AC-B81F-4E8D-AE51-A4E340612BD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114300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МБДОУ «Детский сад № </a:t>
            </a:r>
            <a:r>
              <a:rPr lang="ru-RU" sz="4000" smtClean="0"/>
              <a:t>41</a:t>
            </a:r>
            <a:r>
              <a:rPr lang="ru-RU" sz="4000" smtClean="0"/>
              <a:t>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14554"/>
            <a:ext cx="7854696" cy="40005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«Задания от Бабы-Яги»</a:t>
            </a:r>
          </a:p>
          <a:p>
            <a:endParaRPr lang="ru-RU" dirty="0" smtClean="0"/>
          </a:p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М.А.Козлова</a:t>
            </a:r>
          </a:p>
          <a:p>
            <a:r>
              <a:rPr lang="ru-RU" dirty="0" smtClean="0"/>
              <a:t>воспитатель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000372"/>
            <a:ext cx="3786214" cy="314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Задание № 4 «Назови ,какой геометрической фигуры не стало» (3)</a:t>
            </a:r>
            <a:endParaRPr lang="ru-RU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857760"/>
            <a:ext cx="140494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вал 9"/>
          <p:cNvSpPr/>
          <p:nvPr/>
        </p:nvSpPr>
        <p:spPr>
          <a:xfrm>
            <a:off x="6572264" y="2285992"/>
            <a:ext cx="1571636" cy="2500330"/>
          </a:xfrm>
          <a:prstGeom prst="ellipse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000100" y="2285992"/>
            <a:ext cx="2000264" cy="178595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  Задание № 1 «Посчитай правильно» (1)</a:t>
            </a:r>
            <a:endParaRPr lang="ru-RU" sz="3600" dirty="0"/>
          </a:p>
        </p:txBody>
      </p:sp>
      <p:pic>
        <p:nvPicPr>
          <p:cNvPr id="8194" name="Picture 2" descr="F:\для презентации\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35163"/>
            <a:ext cx="8215369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Задание № 1 «Посчитай правильно» (2)</a:t>
            </a:r>
            <a:endParaRPr lang="ru-RU" sz="3600" dirty="0"/>
          </a:p>
        </p:txBody>
      </p:sp>
      <p:pic>
        <p:nvPicPr>
          <p:cNvPr id="9218" name="Picture 2" descr="F:\для презентации\78162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8143931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 Задание № 1 «Посчитай правильно» (3)</a:t>
            </a:r>
            <a:endParaRPr lang="ru-RU" sz="3600" dirty="0"/>
          </a:p>
        </p:txBody>
      </p:sp>
      <p:pic>
        <p:nvPicPr>
          <p:cNvPr id="10242" name="Picture 2" descr="F:\для презентации\vegetables-pictures----vector_34-559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35163"/>
            <a:ext cx="8215370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    Задание № 2 «Отгадай загадки» (1)</a:t>
            </a:r>
            <a:endParaRPr lang="ru-RU" sz="3600" dirty="0"/>
          </a:p>
        </p:txBody>
      </p:sp>
      <p:pic>
        <p:nvPicPr>
          <p:cNvPr id="2050" name="Picture 2" descr="F:\для презентации\borovi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35163"/>
            <a:ext cx="7215238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   Задание № 2 «Отгадай загадки» (2)</a:t>
            </a:r>
            <a:endParaRPr lang="ru-RU" sz="4000" dirty="0"/>
          </a:p>
        </p:txBody>
      </p:sp>
      <p:pic>
        <p:nvPicPr>
          <p:cNvPr id="3074" name="Picture 2" descr="F:\для презентации\780590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2"/>
            <a:ext cx="7715304" cy="4357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Задание № 2 «Отгадай загадки» (3)</a:t>
            </a:r>
            <a:endParaRPr lang="ru-RU" sz="4000" dirty="0"/>
          </a:p>
        </p:txBody>
      </p:sp>
      <p:pic>
        <p:nvPicPr>
          <p:cNvPr id="4098" name="Picture 2" descr="F:\для презентации\91051378_1_Tri_medved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1935163"/>
            <a:ext cx="8143932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Задание № 4 «Назови ,какой геометрической фигуры не стало» (1)</a:t>
            </a:r>
            <a:endParaRPr lang="ru-RU" sz="4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357430"/>
            <a:ext cx="140494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357430"/>
            <a:ext cx="221457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вал 8"/>
          <p:cNvSpPr/>
          <p:nvPr/>
        </p:nvSpPr>
        <p:spPr>
          <a:xfrm>
            <a:off x="928662" y="4786322"/>
            <a:ext cx="2286016" cy="1285884"/>
          </a:xfrm>
          <a:prstGeom prst="ellipse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072198" y="4286256"/>
            <a:ext cx="2000264" cy="178595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Задание № 4 «Назови ,какой геометрической фигуры не стало» (2)</a:t>
            </a:r>
            <a:endParaRPr lang="ru-RU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500570"/>
            <a:ext cx="15001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571744"/>
            <a:ext cx="250033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928662" y="4572008"/>
            <a:ext cx="2286016" cy="1285884"/>
          </a:xfrm>
          <a:prstGeom prst="ellipse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125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МБДОУ «Детский сад № 41»</vt:lpstr>
      <vt:lpstr>  Задание № 1 «Посчитай правильно» (1)</vt:lpstr>
      <vt:lpstr>Задание № 1 «Посчитай правильно» (2)</vt:lpstr>
      <vt:lpstr>   Задание № 1 «Посчитай правильно» (3)</vt:lpstr>
      <vt:lpstr>      Задание № 2 «Отгадай загадки» (1)</vt:lpstr>
      <vt:lpstr>    Задание № 2 «Отгадай загадки» (2)</vt:lpstr>
      <vt:lpstr>Задание № 2 «Отгадай загадки» (3)</vt:lpstr>
      <vt:lpstr>Задание № 4 «Назови ,какой геометрической фигуры не стало» (1)</vt:lpstr>
      <vt:lpstr>Задание № 4 «Назови ,какой геометрической фигуры не стало» (2)</vt:lpstr>
      <vt:lpstr>Задание № 4 «Назови ,какой геометрической фигуры не стало» (3)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 41» Презентация</dc:title>
  <dc:creator>Маша</dc:creator>
  <cp:lastModifiedBy>Маша</cp:lastModifiedBy>
  <cp:revision>8</cp:revision>
  <dcterms:created xsi:type="dcterms:W3CDTF">2013-04-24T13:49:12Z</dcterms:created>
  <dcterms:modified xsi:type="dcterms:W3CDTF">2013-04-27T10:09:46Z</dcterms:modified>
</cp:coreProperties>
</file>