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146ECD-B3E7-4126-9CED-24A870C69F5C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59F100-6C96-4FB3-AAD1-B0F870F88F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279196668_04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-203200" y="0"/>
            <a:ext cx="9347200" cy="701198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ша\Desktop\для презентации\elephan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10301716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ша\Desktop\для презентации\3b817f31c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7024" cy="691276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ша\Desktop\для презентации\beb6f7bbc0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1043" y="-180782"/>
            <a:ext cx="9385043" cy="70387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аша\Desktop\для презентации\colorfulpa_bdqivs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4616" y="-348462"/>
            <a:ext cx="9608616" cy="720646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Маша\Desktop\для презентации\1267106535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5096" y="-53006"/>
            <a:ext cx="9219096" cy="691100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Маша</cp:lastModifiedBy>
  <cp:revision>2</cp:revision>
  <dcterms:created xsi:type="dcterms:W3CDTF">2014-02-11T16:37:20Z</dcterms:created>
  <dcterms:modified xsi:type="dcterms:W3CDTF">2014-02-11T16:50:47Z</dcterms:modified>
</cp:coreProperties>
</file>