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115" d="100"/>
          <a:sy n="115" d="100"/>
        </p:scale>
        <p:origin x="-144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89A2-D66E-481A-91C2-482EBB149BDF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45ED-9B0F-4D2E-BD6B-7012D360C6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373616" cy="2079104"/>
          </a:xfrm>
        </p:spPr>
        <p:txBody>
          <a:bodyPr>
            <a:noAutofit/>
          </a:bodyPr>
          <a:lstStyle/>
          <a:p>
            <a:r>
              <a:rPr lang="en-US" sz="20000" dirty="0" smtClean="0">
                <a:solidFill>
                  <a:srgbClr val="FFFF00"/>
                </a:solidFill>
              </a:rPr>
              <a:t>It is a…</a:t>
            </a:r>
            <a:endParaRPr lang="ru-RU" sz="20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1216346_1245484238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6134" y="-11826"/>
            <a:ext cx="9450662" cy="7041226"/>
          </a:xfrm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04249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02200" cy="6858000"/>
          </a:xfrm>
        </p:spPr>
      </p:pic>
    </p:spTree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b6f7bbc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10231178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97848"/>
            <a:ext cx="9144000" cy="7443787"/>
          </a:xfrm>
        </p:spPr>
      </p:pic>
    </p:spTree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nstras.lt_13421733723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116632"/>
            <a:ext cx="10452495" cy="6741368"/>
          </a:xfrm>
        </p:spPr>
      </p:pic>
    </p:spTree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tr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17621" cy="6858000"/>
          </a:xfrm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00x600124619884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19" y="-99391"/>
            <a:ext cx="9252520" cy="6942410"/>
          </a:xfrm>
        </p:spPr>
      </p:pic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72ec3_28333d3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99392"/>
            <a:ext cx="9721080" cy="6957392"/>
          </a:xfrm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6b3bb21f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153128" cy="6858000"/>
          </a:xfrm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32_ubsub-si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348058" cy="6957392"/>
          </a:xfrm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x480_tsveta-oranzhevyij-animals-zelenyij-parrot-col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2522" y="-99392"/>
            <a:ext cx="9385042" cy="7038782"/>
          </a:xfrm>
        </p:spPr>
      </p:pic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1024d8ca819c10cd8ca86782fb89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916" y="-71539"/>
            <a:ext cx="9338436" cy="7011011"/>
          </a:xfrm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9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87518"/>
          </a:xfrm>
        </p:spPr>
      </p:pic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It is a…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Маша</cp:lastModifiedBy>
  <cp:revision>6</cp:revision>
  <dcterms:created xsi:type="dcterms:W3CDTF">2014-02-11T15:48:05Z</dcterms:created>
  <dcterms:modified xsi:type="dcterms:W3CDTF">2014-02-11T16:55:07Z</dcterms:modified>
</cp:coreProperties>
</file>