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2487D1-E665-492C-98DE-81562BF00FC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6724F8-FC62-4550-8C38-A0393BA51F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Jingle-Bells---Super-Simple-Songs-%5bWikiBit.me%5d%20(1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179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My Pet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498113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нийстый попугай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вечка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1563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зел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098"/>
            <a:ext cx="9154914" cy="6832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т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рская свинка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Grammar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L</a:t>
            </a:r>
            <a:r>
              <a:rPr lang="en-US" dirty="0" smtClean="0"/>
              <a:t>et’s check your home task.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i="1" dirty="0" smtClean="0"/>
              <a:t>I have got…</a:t>
            </a:r>
            <a:br>
              <a:rPr lang="en-US" sz="4000" i="1" dirty="0" smtClean="0"/>
            </a:br>
            <a:endParaRPr lang="en-US" sz="4000" i="1" dirty="0" smtClean="0"/>
          </a:p>
          <a:p>
            <a:r>
              <a:rPr lang="en-US" sz="4000" i="1" dirty="0" smtClean="0"/>
              <a:t>My pet’s name is ….</a:t>
            </a:r>
            <a:br>
              <a:rPr lang="en-US" sz="4000" i="1" dirty="0" smtClean="0"/>
            </a:br>
            <a:endParaRPr lang="en-US" sz="4000" i="1" dirty="0" smtClean="0"/>
          </a:p>
          <a:p>
            <a:r>
              <a:rPr lang="en-US" sz="4000" i="1" dirty="0" smtClean="0"/>
              <a:t>It has got… </a:t>
            </a:r>
            <a:br>
              <a:rPr lang="en-US" sz="4000" i="1" dirty="0" smtClean="0"/>
            </a:br>
            <a:endParaRPr lang="en-US" sz="4000" i="1" dirty="0" smtClean="0"/>
          </a:p>
          <a:p>
            <a:r>
              <a:rPr lang="en-US" sz="4000" i="1" dirty="0" smtClean="0"/>
              <a:t>It can ….</a:t>
            </a:r>
          </a:p>
          <a:p>
            <a:pPr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/>
              <a:t>Физкультминутка!</a:t>
            </a:r>
            <a:endParaRPr lang="ru-RU" dirty="0"/>
          </a:p>
        </p:txBody>
      </p:sp>
      <p:pic>
        <p:nvPicPr>
          <p:cNvPr id="4" name="Jingle-Bells---Super-Simple-Songs-[WikiBit.me]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ба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репах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тк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2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Усь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926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оли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олотая рыбка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ова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8632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урица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10</Words>
  <Application>Microsoft Office PowerPoint</Application>
  <PresentationFormat>Экран (4:3)</PresentationFormat>
  <Paragraphs>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My Pet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Grammar  Let’s check your home task.</vt:lpstr>
      <vt:lpstr>Физкультминутка!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</dc:title>
  <dc:creator>User</dc:creator>
  <cp:lastModifiedBy>User</cp:lastModifiedBy>
  <cp:revision>4</cp:revision>
  <dcterms:created xsi:type="dcterms:W3CDTF">2014-12-22T19:51:13Z</dcterms:created>
  <dcterms:modified xsi:type="dcterms:W3CDTF">2014-12-22T20:22:39Z</dcterms:modified>
</cp:coreProperties>
</file>