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4FF-F48E-483F-A8F7-856872183B8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DEEF-1FA0-4F2C-A198-A1896D71A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4FF-F48E-483F-A8F7-856872183B8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DEEF-1FA0-4F2C-A198-A1896D71A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4FF-F48E-483F-A8F7-856872183B8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DEEF-1FA0-4F2C-A198-A1896D71A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4FF-F48E-483F-A8F7-856872183B8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DEEF-1FA0-4F2C-A198-A1896D71A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4FF-F48E-483F-A8F7-856872183B8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DEEF-1FA0-4F2C-A198-A1896D71A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4FF-F48E-483F-A8F7-856872183B8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DEEF-1FA0-4F2C-A198-A1896D71A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4FF-F48E-483F-A8F7-856872183B8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DEEF-1FA0-4F2C-A198-A1896D71A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4FF-F48E-483F-A8F7-856872183B8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DEEF-1FA0-4F2C-A198-A1896D71A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4FF-F48E-483F-A8F7-856872183B8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DEEF-1FA0-4F2C-A198-A1896D71A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4FF-F48E-483F-A8F7-856872183B8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DEEF-1FA0-4F2C-A198-A1896D71A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4FF-F48E-483F-A8F7-856872183B8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DEEF-1FA0-4F2C-A198-A1896D71A0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AB4FF-F48E-483F-A8F7-856872183B87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4DEEF-1FA0-4F2C-A198-A1896D71A0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Галина\Desktop\0_7b6a3_65f8dec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4" cy="6857999"/>
          </a:xfrm>
          <a:prstGeom prst="rect">
            <a:avLst/>
          </a:prstGeom>
          <a:noFill/>
        </p:spPr>
      </p:pic>
      <p:pic>
        <p:nvPicPr>
          <p:cNvPr id="21509" name="Picture 5" descr="C:\Users\Галина\Desktop\фигурка картинки\depositphotos_12884942-Girl-with-snowman-ska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132" y="4623429"/>
            <a:ext cx="2770868" cy="2234571"/>
          </a:xfrm>
          <a:prstGeom prst="rect">
            <a:avLst/>
          </a:prstGeom>
          <a:noFill/>
        </p:spPr>
      </p:pic>
      <p:pic>
        <p:nvPicPr>
          <p:cNvPr id="21510" name="Picture 6" descr="C:\Users\Галина\Desktop\фигурка картинки\катаясь-на-коньках-ети-46872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4177" y="0"/>
            <a:ext cx="2849823" cy="2160240"/>
          </a:xfrm>
          <a:prstGeom prst="rect">
            <a:avLst/>
          </a:prstGeom>
          <a:noFill/>
        </p:spPr>
      </p:pic>
      <p:pic>
        <p:nvPicPr>
          <p:cNvPr id="21511" name="Picture 7" descr="C:\Users\Галина\Desktop\фигурка картинки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54477"/>
            <a:ext cx="2808312" cy="2103523"/>
          </a:xfrm>
          <a:prstGeom prst="rect">
            <a:avLst/>
          </a:prstGeom>
          <a:noFill/>
        </p:spPr>
      </p:pic>
      <p:pic>
        <p:nvPicPr>
          <p:cNvPr id="21513" name="Picture 9" descr="C:\Users\Галина\Desktop\фигурка картинки\muñeco-de-nieve-70263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376264" cy="237626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481799" y="2967335"/>
            <a:ext cx="218040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СТИХИ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2564904"/>
            <a:ext cx="74168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«На катке»</a:t>
            </a:r>
            <a:endParaRPr lang="ru-RU" sz="8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Галина\Desktop\0_7b6a3_65f8dec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6" cy="6858000"/>
          </a:xfrm>
          <a:prstGeom prst="rect">
            <a:avLst/>
          </a:prstGeom>
          <a:noFill/>
        </p:spPr>
      </p:pic>
      <p:pic>
        <p:nvPicPr>
          <p:cNvPr id="1028" name="Picture 4" descr="C:\Users\Галина\Desktop\фигурка картинки\children-skating-little-boy-girl-skates-ice-rink-35992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689" y="0"/>
            <a:ext cx="8186311" cy="74117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116632"/>
            <a:ext cx="329411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 smtClean="0"/>
              <a:t>И. Родионов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В морозный солнечный денёк</a:t>
            </a:r>
            <a:br>
              <a:rPr lang="ru-RU" sz="1200" dirty="0"/>
            </a:br>
            <a:r>
              <a:rPr lang="ru-RU" sz="1200" dirty="0"/>
              <a:t>Пошли мы с другом на каток -</a:t>
            </a:r>
            <a:br>
              <a:rPr lang="ru-RU" sz="1200" dirty="0"/>
            </a:br>
            <a:r>
              <a:rPr lang="ru-RU" sz="1200" dirty="0"/>
              <a:t>Коньки купили нам вчера,</a:t>
            </a:r>
            <a:br>
              <a:rPr lang="ru-RU" sz="1200" dirty="0"/>
            </a:br>
            <a:r>
              <a:rPr lang="ru-RU" sz="1200" dirty="0"/>
              <a:t>Идём учиться мы. Ура!</a:t>
            </a:r>
            <a:br>
              <a:rPr lang="ru-RU" sz="1200" dirty="0"/>
            </a:br>
            <a:r>
              <a:rPr lang="ru-RU" sz="1200" dirty="0"/>
              <a:t>И завтра будем мы играть,</a:t>
            </a:r>
            <a:br>
              <a:rPr lang="ru-RU" sz="1200" dirty="0"/>
            </a:br>
            <a:r>
              <a:rPr lang="ru-RU" sz="1200" dirty="0"/>
              <a:t>В ворота шайбы забивать!</a:t>
            </a:r>
            <a:br>
              <a:rPr lang="ru-RU" sz="1200" dirty="0"/>
            </a:br>
            <a:r>
              <a:rPr lang="ru-RU" sz="1200" dirty="0"/>
              <a:t>Шнурки я туго затянул</a:t>
            </a:r>
            <a:br>
              <a:rPr lang="ru-RU" sz="1200" dirty="0"/>
            </a:br>
            <a:r>
              <a:rPr lang="ru-RU" sz="1200" dirty="0"/>
              <a:t>И в первый раз на лёд шагнул.</a:t>
            </a:r>
            <a:br>
              <a:rPr lang="ru-RU" sz="1200" dirty="0"/>
            </a:br>
            <a:r>
              <a:rPr lang="ru-RU" sz="1200" dirty="0"/>
              <a:t>Перевернулся целый свет!</a:t>
            </a:r>
            <a:br>
              <a:rPr lang="ru-RU" sz="1200" dirty="0"/>
            </a:br>
            <a:r>
              <a:rPr lang="ru-RU" sz="1200" b="1" dirty="0"/>
              <a:t>Коньки</a:t>
            </a:r>
            <a:r>
              <a:rPr lang="ru-RU" sz="1200" dirty="0"/>
              <a:t> то есть, опоры нет!</a:t>
            </a:r>
            <a:br>
              <a:rPr lang="ru-RU" sz="1200" dirty="0"/>
            </a:br>
            <a:r>
              <a:rPr lang="ru-RU" sz="1200" dirty="0"/>
              <a:t>Потёр коленку я свою:</a:t>
            </a:r>
            <a:br>
              <a:rPr lang="ru-RU" sz="1200" dirty="0"/>
            </a:br>
            <a:r>
              <a:rPr lang="ru-RU" sz="1200" dirty="0"/>
              <a:t>- Ну, нет! Так просто не сдаюсь!</a:t>
            </a:r>
            <a:br>
              <a:rPr lang="ru-RU" sz="1200" dirty="0"/>
            </a:br>
            <a:r>
              <a:rPr lang="ru-RU" sz="1200" dirty="0"/>
              <a:t>Опять упал, и вновь… и вновь</a:t>
            </a:r>
            <a:br>
              <a:rPr lang="ru-RU" sz="1200" dirty="0"/>
            </a:br>
            <a:r>
              <a:rPr lang="ru-RU" sz="1200" dirty="0"/>
              <a:t>И потекла из носа кровь.</a:t>
            </a:r>
            <a:br>
              <a:rPr lang="ru-RU" sz="1200" dirty="0"/>
            </a:br>
            <a:r>
              <a:rPr lang="ru-RU" sz="1200" dirty="0"/>
              <a:t>Смотрю я, лёжа, на дружка.</a:t>
            </a:r>
            <a:br>
              <a:rPr lang="ru-RU" sz="1200" dirty="0"/>
            </a:br>
            <a:r>
              <a:rPr lang="ru-RU" sz="1200" dirty="0"/>
              <a:t>А он сложил коньки пока,</a:t>
            </a:r>
            <a:br>
              <a:rPr lang="ru-RU" sz="1200" dirty="0"/>
            </a:br>
            <a:r>
              <a:rPr lang="ru-RU" sz="1200" dirty="0"/>
              <a:t>И собирается домой!</a:t>
            </a:r>
            <a:br>
              <a:rPr lang="ru-RU" sz="1200" dirty="0"/>
            </a:br>
            <a:r>
              <a:rPr lang="ru-RU" sz="1200" dirty="0"/>
              <a:t>Тут я ему кричу: - Постой!</a:t>
            </a:r>
            <a:br>
              <a:rPr lang="ru-RU" sz="1200" dirty="0"/>
            </a:br>
            <a:r>
              <a:rPr lang="ru-RU" sz="1200" dirty="0"/>
              <a:t>Попробуй поучись ещё!</a:t>
            </a:r>
            <a:br>
              <a:rPr lang="ru-RU" sz="1200" dirty="0"/>
            </a:br>
            <a:r>
              <a:rPr lang="ru-RU" sz="1200" dirty="0"/>
              <a:t>А он – мне: - Надоело всё!</a:t>
            </a:r>
            <a:br>
              <a:rPr lang="ru-RU" sz="1200" dirty="0"/>
            </a:br>
            <a:r>
              <a:rPr lang="ru-RU" sz="1200" dirty="0"/>
              <a:t>Вот если бы без синяков,</a:t>
            </a:r>
            <a:br>
              <a:rPr lang="ru-RU" sz="1200" dirty="0"/>
            </a:br>
            <a:r>
              <a:rPr lang="ru-RU" sz="1200" dirty="0"/>
              <a:t>Тогда учиться я готов!</a:t>
            </a:r>
            <a:br>
              <a:rPr lang="ru-RU" sz="1200" dirty="0"/>
            </a:br>
            <a:r>
              <a:rPr lang="ru-RU" sz="1200" dirty="0"/>
              <a:t>Ушёл… Поднялся я опять…</a:t>
            </a:r>
            <a:br>
              <a:rPr lang="ru-RU" sz="1200" dirty="0"/>
            </a:br>
            <a:r>
              <a:rPr lang="ru-RU" sz="1200" dirty="0"/>
              <a:t>Успех! Уже могу стоять!</a:t>
            </a:r>
            <a:br>
              <a:rPr lang="ru-RU" sz="1200" dirty="0"/>
            </a:br>
            <a:r>
              <a:rPr lang="ru-RU" sz="1200" dirty="0"/>
              <a:t>Сейчас от стенки оттолкнусь.</a:t>
            </a:r>
            <a:br>
              <a:rPr lang="ru-RU" sz="1200" dirty="0"/>
            </a:br>
            <a:r>
              <a:rPr lang="ru-RU" sz="1200" dirty="0"/>
              <a:t>Хоть ноги вкривь, зато качусь!</a:t>
            </a:r>
            <a:br>
              <a:rPr lang="ru-RU" sz="1200" dirty="0"/>
            </a:br>
            <a:r>
              <a:rPr lang="ru-RU" sz="1200" dirty="0"/>
              <a:t>Толчок ногой ещё, ещё!</a:t>
            </a:r>
            <a:br>
              <a:rPr lang="ru-RU" sz="1200" dirty="0"/>
            </a:br>
            <a:r>
              <a:rPr lang="ru-RU" sz="1200" dirty="0"/>
              <a:t>Теперь падение не в счёт!</a:t>
            </a:r>
            <a:br>
              <a:rPr lang="ru-RU" sz="1200" dirty="0"/>
            </a:br>
            <a:r>
              <a:rPr lang="ru-RU" sz="1200" dirty="0"/>
              <a:t>Бегом домой - уже темно,</a:t>
            </a:r>
            <a:br>
              <a:rPr lang="ru-RU" sz="1200" dirty="0"/>
            </a:br>
            <a:r>
              <a:rPr lang="ru-RU" sz="1200" dirty="0"/>
              <a:t>А дома ждут меня давно!</a:t>
            </a:r>
            <a:br>
              <a:rPr lang="ru-RU" sz="1200" dirty="0"/>
            </a:br>
            <a:r>
              <a:rPr lang="ru-RU" sz="1200" dirty="0"/>
              <a:t>Пусть нос разбит, весь в синяках,</a:t>
            </a:r>
            <a:br>
              <a:rPr lang="ru-RU" sz="1200" dirty="0"/>
            </a:br>
            <a:r>
              <a:rPr lang="ru-RU" sz="1200" dirty="0"/>
              <a:t>Но я КАТАЮСЬ НА КОНЬКАХ,</a:t>
            </a:r>
            <a:br>
              <a:rPr lang="ru-RU" sz="1200" dirty="0"/>
            </a:br>
            <a:r>
              <a:rPr lang="ru-RU" sz="1200" dirty="0"/>
              <a:t>Ведь заживут все синяки!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6" name="Picture 8" descr="C:\Users\Галина\Desktop\0_7b6a3_65f8dec3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2828" y="116632"/>
            <a:ext cx="8988494" cy="6741368"/>
          </a:xfrm>
          <a:prstGeom prst="rect">
            <a:avLst/>
          </a:prstGeom>
          <a:noFill/>
        </p:spPr>
      </p:pic>
      <p:pic>
        <p:nvPicPr>
          <p:cNvPr id="2057" name="Picture 9" descr="C:\Users\Галина\Desktop\фигурка картинки\vQF9_fFRet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6858000" cy="6858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211960" y="62068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А. Зайцев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Усидеть сегодня дома </a:t>
            </a:r>
            <a:br>
              <a:rPr lang="ru-RU" dirty="0"/>
            </a:br>
            <a:r>
              <a:rPr lang="ru-RU" dirty="0"/>
              <a:t>Я, конечно же, не мог.</a:t>
            </a:r>
            <a:br>
              <a:rPr lang="ru-RU" dirty="0"/>
            </a:br>
            <a:r>
              <a:rPr lang="ru-RU" dirty="0"/>
              <a:t>Прихватив </a:t>
            </a:r>
            <a:r>
              <a:rPr lang="ru-RU" b="1" dirty="0"/>
              <a:t>коньки</a:t>
            </a:r>
            <a:r>
              <a:rPr lang="ru-RU" dirty="0"/>
              <a:t> с собою, </a:t>
            </a:r>
            <a:br>
              <a:rPr lang="ru-RU" dirty="0"/>
            </a:br>
            <a:r>
              <a:rPr lang="ru-RU" dirty="0"/>
              <a:t>Я примчался на каток.</a:t>
            </a:r>
            <a:br>
              <a:rPr lang="ru-RU" dirty="0"/>
            </a:br>
            <a:r>
              <a:rPr lang="ru-RU" dirty="0"/>
              <a:t>На коньках я словно птица </a:t>
            </a:r>
            <a:br>
              <a:rPr lang="ru-RU" dirty="0"/>
            </a:br>
            <a:r>
              <a:rPr lang="ru-RU" dirty="0"/>
              <a:t>Как стрела бегу по льду,</a:t>
            </a:r>
            <a:br>
              <a:rPr lang="ru-RU" dirty="0"/>
            </a:br>
            <a:r>
              <a:rPr lang="ru-RU" dirty="0"/>
              <a:t>Незнакомым встречным лицам </a:t>
            </a:r>
            <a:br>
              <a:rPr lang="ru-RU" dirty="0"/>
            </a:br>
            <a:r>
              <a:rPr lang="ru-RU" dirty="0"/>
              <a:t>Улыбаюсь на ходу.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Галина\Desktop\фигурка картинки\26d60320_838f_0132_6810_12313c0da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75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3968" y="427267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Г. Дядина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Фигурное катанье на коньках</a:t>
            </a:r>
            <a:br>
              <a:rPr lang="ru-RU" b="1" dirty="0"/>
            </a:br>
            <a:r>
              <a:rPr lang="ru-RU" b="1" dirty="0"/>
              <a:t>Похоже на </a:t>
            </a:r>
            <a:r>
              <a:rPr lang="ru-RU" b="1" dirty="0" err="1"/>
              <a:t>витанье</a:t>
            </a:r>
            <a:r>
              <a:rPr lang="ru-RU" b="1" dirty="0"/>
              <a:t> в облаках.</a:t>
            </a:r>
            <a:br>
              <a:rPr lang="ru-RU" b="1" dirty="0"/>
            </a:br>
            <a:r>
              <a:rPr lang="ru-RU" b="1" dirty="0"/>
              <a:t>Похоже на стремительный полет,</a:t>
            </a:r>
            <a:br>
              <a:rPr lang="ru-RU" b="1" dirty="0"/>
            </a:br>
            <a:r>
              <a:rPr lang="ru-RU" b="1" dirty="0"/>
              <a:t>Как будто всюду небо, а не лед.</a:t>
            </a:r>
            <a:br>
              <a:rPr lang="ru-RU" b="1" dirty="0"/>
            </a:br>
            <a:r>
              <a:rPr lang="ru-RU" b="1" dirty="0"/>
              <a:t>И трудно после этого ногам</a:t>
            </a:r>
            <a:br>
              <a:rPr lang="ru-RU" b="1" dirty="0"/>
            </a:br>
            <a:r>
              <a:rPr lang="ru-RU" b="1" dirty="0"/>
              <a:t>К своим же приучаться сапогам.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алина\Desktop\0_7b6a3_65f8dec3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521" y="0"/>
            <a:ext cx="9143997" cy="6858000"/>
          </a:xfrm>
          <a:prstGeom prst="rect">
            <a:avLst/>
          </a:prstGeom>
          <a:noFill/>
        </p:spPr>
      </p:pic>
      <p:pic>
        <p:nvPicPr>
          <p:cNvPr id="4100" name="Picture 4" descr="C:\Users\Галина\Desktop\фигурка картинки\girl-on-skates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5886"/>
            <a:ext cx="3131899" cy="26621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67944" y="476672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С. </a:t>
            </a:r>
            <a:r>
              <a:rPr lang="ru-RU" b="1" dirty="0" err="1"/>
              <a:t>Школьникова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Заливают нам каток.</a:t>
            </a:r>
            <a:br>
              <a:rPr lang="ru-RU" dirty="0"/>
            </a:br>
            <a:r>
              <a:rPr lang="ru-RU" dirty="0"/>
              <a:t>Не жалей, ребята, ног! </a:t>
            </a:r>
            <a:br>
              <a:rPr lang="ru-RU" dirty="0"/>
            </a:br>
            <a:r>
              <a:rPr lang="ru-RU" dirty="0"/>
              <a:t>Все ребята накатались, </a:t>
            </a:r>
            <a:br>
              <a:rPr lang="ru-RU" dirty="0"/>
            </a:br>
            <a:r>
              <a:rPr lang="ru-RU" dirty="0"/>
              <a:t>У меня – лишь синяки.</a:t>
            </a:r>
            <a:br>
              <a:rPr lang="ru-RU" dirty="0"/>
            </a:br>
            <a:r>
              <a:rPr lang="ru-RU" dirty="0"/>
              <a:t>Мне, наверное, достались </a:t>
            </a:r>
            <a:br>
              <a:rPr lang="ru-RU" dirty="0"/>
            </a:br>
            <a:r>
              <a:rPr lang="ru-RU" dirty="0"/>
              <a:t>Ненормальные </a:t>
            </a:r>
            <a:r>
              <a:rPr lang="ru-RU" b="1" dirty="0"/>
              <a:t>коньки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Только встану на лёд –</a:t>
            </a:r>
            <a:br>
              <a:rPr lang="ru-RU" dirty="0"/>
            </a:br>
            <a:r>
              <a:rPr lang="ru-RU" dirty="0"/>
              <a:t>Разъезжаются,</a:t>
            </a:r>
            <a:br>
              <a:rPr lang="ru-RU" dirty="0"/>
            </a:br>
            <a:r>
              <a:rPr lang="ru-RU" dirty="0"/>
              <a:t>Только шаг шагну – </a:t>
            </a:r>
            <a:br>
              <a:rPr lang="ru-RU" dirty="0"/>
            </a:br>
            <a:r>
              <a:rPr lang="ru-RU" dirty="0"/>
              <a:t>Разбегаются...</a:t>
            </a:r>
            <a:br>
              <a:rPr lang="ru-RU" dirty="0"/>
            </a:br>
            <a:r>
              <a:rPr lang="ru-RU" dirty="0"/>
              <a:t>Но к концу недели</a:t>
            </a:r>
            <a:br>
              <a:rPr lang="ru-RU" dirty="0"/>
            </a:br>
            <a:r>
              <a:rPr lang="ru-RU" dirty="0"/>
              <a:t>Коньки вдруг поумнели –</a:t>
            </a:r>
            <a:br>
              <a:rPr lang="ru-RU" dirty="0"/>
            </a:br>
            <a:r>
              <a:rPr lang="ru-RU" dirty="0"/>
              <a:t>Теперь не разъезжаются,</a:t>
            </a:r>
            <a:br>
              <a:rPr lang="ru-RU" dirty="0"/>
            </a:br>
            <a:r>
              <a:rPr lang="ru-RU" dirty="0"/>
              <a:t>Теперь не разбегаются!</a:t>
            </a:r>
            <a:br>
              <a:rPr lang="ru-RU" dirty="0"/>
            </a:br>
            <a:r>
              <a:rPr lang="ru-RU" dirty="0"/>
              <a:t>Я упал немного раз,</a:t>
            </a:r>
            <a:br>
              <a:rPr lang="ru-RU" dirty="0"/>
            </a:br>
            <a:r>
              <a:rPr lang="ru-RU" dirty="0"/>
              <a:t>Но это не считается!</a:t>
            </a:r>
            <a:br>
              <a:rPr lang="ru-RU" dirty="0"/>
            </a:br>
            <a:r>
              <a:rPr lang="ru-RU" dirty="0"/>
              <a:t>Не беда, что в синяках,</a:t>
            </a:r>
            <a:br>
              <a:rPr lang="ru-RU" dirty="0"/>
            </a:br>
            <a:r>
              <a:rPr lang="ru-RU" dirty="0"/>
              <a:t>Зато катаюсь на коньках!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5" name="Picture 5" descr="C:\Users\Галина\Desktop\0_7b6a3_65f8dec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143998" cy="6858001"/>
          </a:xfrm>
          <a:prstGeom prst="rect">
            <a:avLst/>
          </a:prstGeom>
          <a:noFill/>
        </p:spPr>
      </p:pic>
      <p:pic>
        <p:nvPicPr>
          <p:cNvPr id="5126" name="Picture 6" descr="C:\Users\Галина\Desktop\depositphotos_32647661-Elephant-ice-skat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88840"/>
            <a:ext cx="5400600" cy="440242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39552" y="83671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С. </a:t>
            </a:r>
            <a:r>
              <a:rPr lang="ru-RU" b="1" dirty="0" err="1"/>
              <a:t>Трагоцкая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Встал слонёнок на </a:t>
            </a:r>
            <a:r>
              <a:rPr lang="ru-RU" b="1" dirty="0"/>
              <a:t>коньки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Рисовать на льду витки,</a:t>
            </a:r>
            <a:br>
              <a:rPr lang="ru-RU" dirty="0"/>
            </a:br>
            <a:r>
              <a:rPr lang="ru-RU" dirty="0"/>
              <a:t>Падал очень много раз,</a:t>
            </a:r>
            <a:br>
              <a:rPr lang="ru-RU" dirty="0"/>
            </a:br>
            <a:r>
              <a:rPr lang="ru-RU" dirty="0"/>
              <a:t>Искры сыпались из глаз.</a:t>
            </a:r>
            <a:br>
              <a:rPr lang="ru-RU" dirty="0"/>
            </a:br>
            <a:r>
              <a:rPr lang="ru-RU" dirty="0"/>
              <a:t>На руках лису крутил</a:t>
            </a:r>
            <a:br>
              <a:rPr lang="ru-RU" dirty="0"/>
            </a:br>
            <a:r>
              <a:rPr lang="ru-RU" dirty="0"/>
              <a:t>Чуть её не уронил.</a:t>
            </a:r>
            <a:br>
              <a:rPr lang="ru-RU" dirty="0"/>
            </a:br>
            <a:r>
              <a:rPr lang="ru-RU" dirty="0"/>
              <a:t>Неуклюжий </a:t>
            </a:r>
            <a:r>
              <a:rPr lang="ru-RU" dirty="0" err="1"/>
              <a:t>был,неловкий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Появилась вдруг сноровка.</a:t>
            </a:r>
            <a:br>
              <a:rPr lang="ru-RU" dirty="0"/>
            </a:br>
            <a:r>
              <a:rPr lang="ru-RU" dirty="0"/>
              <a:t>Мчит кругами ,словно птица,</a:t>
            </a:r>
            <a:br>
              <a:rPr lang="ru-RU" dirty="0"/>
            </a:br>
            <a:r>
              <a:rPr lang="ru-RU" dirty="0"/>
              <a:t>Улыбается лисица...</a:t>
            </a:r>
            <a:br>
              <a:rPr lang="ru-RU" dirty="0"/>
            </a:br>
            <a:r>
              <a:rPr lang="ru-RU" dirty="0"/>
              <a:t>Ведь с таким хорошим другом</a:t>
            </a:r>
            <a:br>
              <a:rPr lang="ru-RU" dirty="0"/>
            </a:br>
            <a:r>
              <a:rPr lang="ru-RU" dirty="0"/>
              <a:t>Хорошо лететь по кругу.</a:t>
            </a:r>
            <a:br>
              <a:rPr lang="ru-RU" dirty="0"/>
            </a:br>
            <a:r>
              <a:rPr lang="ru-RU" dirty="0"/>
              <a:t>Кто полюбит спорт всерьёз,</a:t>
            </a:r>
            <a:br>
              <a:rPr lang="ru-RU" dirty="0"/>
            </a:br>
            <a:r>
              <a:rPr lang="ru-RU" dirty="0"/>
              <a:t>Нипочём любой мороз!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алина\Desktop\0_7b6a3_65f8dec3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25" y="0"/>
            <a:ext cx="9143997" cy="6858001"/>
          </a:xfrm>
          <a:prstGeom prst="rect">
            <a:avLst/>
          </a:prstGeom>
          <a:noFill/>
        </p:spPr>
      </p:pic>
      <p:pic>
        <p:nvPicPr>
          <p:cNvPr id="6147" name="Picture 3" descr="C:\Users\Галина\Desktop\фигурка картинки\katani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0041" y="853027"/>
            <a:ext cx="5191426" cy="54562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620688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Галина Дядина</a:t>
            </a:r>
            <a:br>
              <a:rPr lang="ru-RU" dirty="0"/>
            </a:br>
            <a:r>
              <a:rPr lang="ru-RU" dirty="0"/>
              <a:t>             </a:t>
            </a:r>
            <a:r>
              <a:rPr lang="ru-RU" b="1" dirty="0"/>
              <a:t>Каток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Люблю кататься на катке</a:t>
            </a:r>
            <a:br>
              <a:rPr lang="ru-RU" dirty="0"/>
            </a:br>
            <a:r>
              <a:rPr lang="ru-RU" dirty="0"/>
              <a:t>В расшитом блестками платке!</a:t>
            </a:r>
            <a:br>
              <a:rPr lang="ru-RU" dirty="0"/>
            </a:br>
            <a:r>
              <a:rPr lang="ru-RU" dirty="0"/>
              <a:t>Сиять улыбкой глаз и губ!</a:t>
            </a:r>
            <a:br>
              <a:rPr lang="ru-RU" dirty="0"/>
            </a:br>
            <a:r>
              <a:rPr lang="ru-RU" dirty="0"/>
              <a:t>И выполнять тройной тулуп!</a:t>
            </a:r>
            <a:br>
              <a:rPr lang="ru-RU" dirty="0"/>
            </a:br>
            <a:r>
              <a:rPr lang="ru-RU" dirty="0"/>
              <a:t>То задом ехать, то бочком!</a:t>
            </a:r>
            <a:br>
              <a:rPr lang="ru-RU" dirty="0"/>
            </a:br>
            <a:r>
              <a:rPr lang="ru-RU" dirty="0"/>
              <a:t>Вращаться бешеным волчком!</a:t>
            </a:r>
            <a:br>
              <a:rPr lang="ru-RU" dirty="0"/>
            </a:br>
            <a:r>
              <a:rPr lang="ru-RU" dirty="0"/>
              <a:t>На повороте, на витке</a:t>
            </a:r>
            <a:br>
              <a:rPr lang="ru-RU" dirty="0"/>
            </a:br>
            <a:r>
              <a:rPr lang="ru-RU" dirty="0"/>
              <a:t>Люблю подпрыгнуть на катке!</a:t>
            </a:r>
            <a:br>
              <a:rPr lang="ru-RU" dirty="0"/>
            </a:br>
            <a:r>
              <a:rPr lang="ru-RU" dirty="0"/>
              <a:t>А приземлившись, вновь скольжу</a:t>
            </a:r>
            <a:br>
              <a:rPr lang="ru-RU" dirty="0"/>
            </a:br>
            <a:r>
              <a:rPr lang="ru-RU" dirty="0"/>
              <a:t>Вперед к зигзагу-виражу!</a:t>
            </a:r>
            <a:br>
              <a:rPr lang="ru-RU" dirty="0"/>
            </a:br>
            <a:r>
              <a:rPr lang="ru-RU" dirty="0"/>
              <a:t>И пусть каток совсем не тот,</a:t>
            </a:r>
            <a:br>
              <a:rPr lang="ru-RU" dirty="0"/>
            </a:br>
            <a:r>
              <a:rPr lang="ru-RU" dirty="0"/>
              <a:t>Где ждет тебя зеркальный лед.</a:t>
            </a:r>
            <a:br>
              <a:rPr lang="ru-RU" dirty="0"/>
            </a:br>
            <a:r>
              <a:rPr lang="ru-RU" dirty="0"/>
              <a:t>Асфальт укладывает он</a:t>
            </a:r>
            <a:br>
              <a:rPr lang="ru-RU" dirty="0"/>
            </a:br>
            <a:r>
              <a:rPr lang="ru-RU" dirty="0"/>
              <a:t>И весит пару-тройку тонн.</a:t>
            </a:r>
            <a:br>
              <a:rPr lang="ru-RU" dirty="0"/>
            </a:br>
            <a:r>
              <a:rPr lang="ru-RU" dirty="0"/>
              <a:t>Но очень дорог мне каток,</a:t>
            </a:r>
            <a:br>
              <a:rPr lang="ru-RU" dirty="0"/>
            </a:br>
            <a:r>
              <a:rPr lang="ru-RU" dirty="0"/>
              <a:t>Как свежий воздуха глоток!</a:t>
            </a:r>
            <a:br>
              <a:rPr lang="ru-RU" dirty="0"/>
            </a:br>
            <a:r>
              <a:rPr lang="ru-RU" dirty="0"/>
              <a:t>И летом в жаркие деньки</a:t>
            </a:r>
            <a:br>
              <a:rPr lang="ru-RU" dirty="0"/>
            </a:br>
            <a:r>
              <a:rPr lang="ru-RU" dirty="0"/>
              <a:t>Он заменяет мне коньки!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алина\Desktop\0_7b6a3_65f8dec3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  <p:pic>
        <p:nvPicPr>
          <p:cNvPr id="7171" name="Picture 3" descr="C:\Users\Галина\Desktop\фигурка картинки\кататься-на-коньках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952716"/>
            <a:ext cx="2808312" cy="190394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474345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Как же так случается,</a:t>
            </a:r>
            <a:br>
              <a:rPr lang="ru-RU" dirty="0"/>
            </a:br>
            <a:r>
              <a:rPr lang="ru-RU" dirty="0"/>
              <a:t>Вода в лёд превращается?</a:t>
            </a:r>
            <a:br>
              <a:rPr lang="ru-RU" dirty="0"/>
            </a:br>
            <a:r>
              <a:rPr lang="ru-RU" dirty="0"/>
              <a:t>Почему зимой природа</a:t>
            </a:r>
            <a:br>
              <a:rPr lang="ru-RU" dirty="0"/>
            </a:br>
            <a:r>
              <a:rPr lang="ru-RU" dirty="0"/>
              <a:t>Замораживает воду?</a:t>
            </a:r>
            <a:br>
              <a:rPr lang="ru-RU" dirty="0"/>
            </a:br>
            <a:r>
              <a:rPr lang="ru-RU" dirty="0"/>
              <a:t>Это всё мороз - проказник</a:t>
            </a:r>
            <a:br>
              <a:rPr lang="ru-RU" dirty="0"/>
            </a:br>
            <a:r>
              <a:rPr lang="ru-RU" dirty="0"/>
              <a:t>Нам зимой устроил праздник.</a:t>
            </a:r>
            <a:br>
              <a:rPr lang="ru-RU" dirty="0"/>
            </a:br>
            <a:r>
              <a:rPr lang="ru-RU" dirty="0"/>
              <a:t>Ну а мы, безумно рады,</a:t>
            </a:r>
            <a:br>
              <a:rPr lang="ru-RU" dirty="0"/>
            </a:br>
            <a:r>
              <a:rPr lang="ru-RU" dirty="0"/>
              <a:t>Покататься нам отрадно</a:t>
            </a:r>
            <a:br>
              <a:rPr lang="ru-RU" dirty="0"/>
            </a:br>
            <a:r>
              <a:rPr lang="ru-RU" dirty="0"/>
              <a:t>По блестящей глади льда</a:t>
            </a:r>
            <a:br>
              <a:rPr lang="ru-RU" dirty="0"/>
            </a:br>
            <a:r>
              <a:rPr lang="ru-RU" dirty="0"/>
              <a:t>На </a:t>
            </a:r>
            <a:r>
              <a:rPr lang="ru-RU" b="1" dirty="0"/>
              <a:t>коньках</a:t>
            </a:r>
            <a:r>
              <a:rPr lang="ru-RU" dirty="0"/>
              <a:t> туда - сюда.</a:t>
            </a:r>
            <a:br>
              <a:rPr lang="ru-RU" dirty="0"/>
            </a:br>
            <a:r>
              <a:rPr lang="ru-RU" dirty="0"/>
              <a:t>Только как мне развернуться,</a:t>
            </a:r>
            <a:br>
              <a:rPr lang="ru-RU" dirty="0"/>
            </a:br>
            <a:r>
              <a:rPr lang="ru-RU" dirty="0"/>
              <a:t>Чтоб на льду не растянуться?</a:t>
            </a:r>
            <a:br>
              <a:rPr lang="ru-RU" dirty="0"/>
            </a:br>
            <a:r>
              <a:rPr lang="ru-RU" dirty="0"/>
              <a:t>Падают на льду ребята,</a:t>
            </a:r>
            <a:br>
              <a:rPr lang="ru-RU" dirty="0"/>
            </a:br>
            <a:r>
              <a:rPr lang="ru-RU" dirty="0"/>
              <a:t>И успехов маловато.</a:t>
            </a:r>
            <a:br>
              <a:rPr lang="ru-RU" dirty="0"/>
            </a:br>
            <a:r>
              <a:rPr lang="ru-RU" dirty="0"/>
              <a:t>Долго ездить мы учились,</a:t>
            </a:r>
            <a:br>
              <a:rPr lang="ru-RU" dirty="0"/>
            </a:br>
            <a:r>
              <a:rPr lang="ru-RU" dirty="0"/>
              <a:t>Всё ж, немного наловчились.</a:t>
            </a:r>
            <a:br>
              <a:rPr lang="ru-RU" dirty="0"/>
            </a:br>
            <a:r>
              <a:rPr lang="ru-RU" dirty="0"/>
              <a:t>И кататься целый день</a:t>
            </a:r>
            <a:br>
              <a:rPr lang="ru-RU" dirty="0"/>
            </a:br>
            <a:r>
              <a:rPr lang="ru-RU" dirty="0"/>
              <a:t>Нам теперь совсем не лень.</a:t>
            </a:r>
            <a:br>
              <a:rPr lang="ru-RU" dirty="0"/>
            </a:br>
            <a:r>
              <a:rPr lang="ru-RU" dirty="0"/>
              <a:t>Наши резвые коньки режут зеркало реки.</a:t>
            </a:r>
            <a:br>
              <a:rPr lang="ru-RU" dirty="0"/>
            </a:br>
            <a:r>
              <a:rPr lang="ru-RU" dirty="0"/>
              <a:t>Раскраснелись все от смеха,</a:t>
            </a:r>
            <a:br>
              <a:rPr lang="ru-RU" dirty="0"/>
            </a:br>
            <a:r>
              <a:rPr lang="ru-RU" dirty="0"/>
              <a:t>Для ребят коньки - потеха</a:t>
            </a:r>
            <a:r>
              <a:rPr lang="ru-RU" dirty="0" smtClean="0"/>
              <a:t>!</a:t>
            </a:r>
          </a:p>
          <a:p>
            <a:r>
              <a:rPr lang="ru-RU" dirty="0" smtClean="0"/>
              <a:t>Т. </a:t>
            </a:r>
            <a:r>
              <a:rPr lang="ru-RU" dirty="0" err="1" smtClean="0"/>
              <a:t>Соколенко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Галина\Desktop\0_7b6a3_65f8dec3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-108012"/>
            <a:ext cx="9183357" cy="6887518"/>
          </a:xfrm>
          <a:prstGeom prst="rect">
            <a:avLst/>
          </a:prstGeom>
          <a:noFill/>
        </p:spPr>
      </p:pic>
      <p:pic>
        <p:nvPicPr>
          <p:cNvPr id="20485" name="Picture 5" descr="C:\Users\Галина\Desktop\фигурка картинки\depositphotos_13500415-Little-girl-with-d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24744"/>
            <a:ext cx="3343751" cy="460851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27584" y="76470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НА КАТКЕ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Блестят коньки, блестит каток,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Пушистый снег искрится,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Надень коньки свои, дружок,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Попробуй прокатиться.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Пускай тебя щипнет мороз -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Смотри, не испугайся.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Пусть заморозит он до слез -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Ему не поддавайся!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Не отступай, скользи вперед,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Лети быстрее птицы.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Мороз сердитый отстает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От тех, кто не боится!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В.Донникова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23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8</cp:revision>
  <dcterms:created xsi:type="dcterms:W3CDTF">2015-09-05T16:34:23Z</dcterms:created>
  <dcterms:modified xsi:type="dcterms:W3CDTF">2015-09-05T17:33:13Z</dcterms:modified>
</cp:coreProperties>
</file>