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F05DEF-C5F0-4976-B85B-1D05F0E311D1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79A735-9C83-46D9-8B6B-C9475BB2D1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ummins-vrn.ru/labraries/page/prezentaciya-na-temu-radio-f5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5.&#1074;&#1089;&#1077;&#1076;&#1086;&#1091;.&#1088;&#1092;/?p=817&amp;nggpage=2&amp;pageid=817" TargetMode="External"/><Relationship Id="rId4" Type="http://schemas.openxmlformats.org/officeDocument/2006/relationships/hyperlink" Target="http://allforchildren.ru/pictures/showimg/happychwp/happychildhood44jpg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shkolnik.ru/tw_files/6439/d-6438586/7z-docs/4_html_m2c6bb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-1"/>
            <a:ext cx="9155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4340441" cy="302433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Консультация для родителей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  <a:latin typeface="Arial Narrow" pitchFamily="34" charset="0"/>
              </a:rPr>
              <a:t>Что должен знать и уметь ребенок 6 лет</a:t>
            </a:r>
          </a:p>
        </p:txBody>
      </p:sp>
    </p:spTree>
    <p:extLst>
      <p:ext uri="{BB962C8B-B14F-4D97-AF65-F5344CB8AC3E}">
        <p14:creationId xmlns:p14="http://schemas.microsoft.com/office/powerpoint/2010/main" val="23030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-fotki.yandex.ru/get/22/316053713.bd/0_f6340_f585eea9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59" y="4744210"/>
            <a:ext cx="3409628" cy="21291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56592" y="332656"/>
            <a:ext cx="7226723" cy="9989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Окружающий мир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445224"/>
          </a:xfrm>
        </p:spPr>
        <p:txBody>
          <a:bodyPr>
            <a:normAutofit fontScale="92500" lnSpcReduction="10000"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свое и родителей имя и фамилию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 название своего города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название столицы Родины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название нашей планеты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названия основных профессий людей. Объяснять, чем характерны эти профессии, какую приносят пользу людям.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времена года, части суток, дни недели и их последовательности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месяцы времен года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хищных животных от травоядных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зимующих птиц и перелетных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садовые цветы от полевых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деревья от кустарников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все явления природы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kid_stuff_s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2108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152418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Основы грамоты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7200800" cy="4608512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Составлять предложения из 4-5 слов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Составлять схему предложения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Делить простые предложения на слова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Различать гласные и согласные буквы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Делить слова на слоги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Различать гласные и согласные буквы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Определять, на какой слог падает ударение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О</a:t>
            </a:r>
            <a:r>
              <a:rPr lang="ru-RU" b="1" i="1" dirty="0" smtClean="0">
                <a:solidFill>
                  <a:srgbClr val="002060"/>
                </a:solidFill>
              </a:rPr>
              <a:t>пределять на слух мягкость и твердость звука в словах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Определять количество букв и звуков             в слове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Определять по интонации, какое предложение: повествовательное, восклицательное, вопросительное </a:t>
            </a:r>
          </a:p>
          <a:p>
            <a:pPr marL="525780" indent="-457200">
              <a:buFont typeface="+mj-lt"/>
              <a:buAutoNum type="arabicPeriod"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im1-tub-ru.yandex.net/i?id=d3396ed91482dcab025c86f5d92f97bc&amp;n=33&amp;h=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8918"/>
            <a:ext cx="3760107" cy="28083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ver.lg.ua/sites/sever.lg.ua/files/imagecache/fullscreen/topimg/shkola_budushchego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44" y="4077072"/>
            <a:ext cx="3224456" cy="24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61" y="980728"/>
            <a:ext cx="7128792" cy="51125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Строить сложные предложения разных видов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Составлять предложения из предложенных слов (</a:t>
            </a:r>
            <a:r>
              <a:rPr lang="ru-RU" sz="1800" b="1" i="1" dirty="0" smtClean="0">
                <a:solidFill>
                  <a:srgbClr val="C00000"/>
                </a:solidFill>
              </a:rPr>
              <a:t>мальчик, горка, кататься, санки, на)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Образовывать новые словосочетания  </a:t>
            </a:r>
            <a:r>
              <a:rPr lang="ru-RU" sz="1800" b="1" i="1" dirty="0" smtClean="0">
                <a:solidFill>
                  <a:srgbClr val="C00000"/>
                </a:solidFill>
              </a:rPr>
              <a:t>(шапка из меха - меховая)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Подбирать антонимы </a:t>
            </a:r>
            <a:r>
              <a:rPr lang="ru-RU" sz="1800" b="1" i="1" dirty="0" smtClean="0">
                <a:solidFill>
                  <a:srgbClr val="C00000"/>
                </a:solidFill>
              </a:rPr>
              <a:t>(чистый - грязный)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Объяснять содержание пословиц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Составлять рассказы по одной картинке, по серии картинок, из жизни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Выразительно исполнять стихи, с разной интонацией передавать строки, содержащие радость, восхищение,       грусть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32258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Развитие речи</a:t>
            </a:r>
            <a:b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sz="4000" dirty="0">
              <a:solidFill>
                <a:srgbClr val="94C6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64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kid_stuff_s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2108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lass39.ru/wp-content/uploads/2015/09/5390_f5006228350aaa92ea3c3051dcf6f3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82" y="4429622"/>
            <a:ext cx="2616786" cy="24283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4744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Математика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570628" cy="489654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Цифры 0,1,2,3,4,5,6,7,8,9; знаки «+», «-», «=»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составлять и решать задачи в одно действие на сложение и вычитание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пользоваться арифметическими знаками действий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разделить круг, квадрат на две и четыре равные части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Состав чисел первого десятка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Прямой и обратный порядок числового ряда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получить каждое число первого десятка, прибавляя единицу из следующего за ним 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 ряду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Название текущего месяца, 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последовательность дней недели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kid_stuff_t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0" y="0"/>
            <a:ext cx="9151079" cy="68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628799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hlinkClick r:id="rId3"/>
            </a:endParaRPr>
          </a:p>
          <a:p>
            <a:endParaRPr lang="ru-RU" sz="1200" dirty="0">
              <a:hlinkClick r:id="rId3"/>
            </a:endParaRPr>
          </a:p>
          <a:p>
            <a:r>
              <a:rPr lang="ru-RU" sz="1200" dirty="0" smtClean="0">
                <a:hlinkClick r:id="rId3"/>
              </a:rPr>
              <a:t>Источники: Картинки</a:t>
            </a:r>
          </a:p>
          <a:p>
            <a:r>
              <a:rPr lang="en-US" sz="1200" dirty="0" smtClean="0">
                <a:hlinkClick r:id="rId3"/>
              </a:rPr>
              <a:t>http://cummins-vrn.ru/labraries/page/prezentaciya-na-temu-radio-f5.html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http://allforchildren.ru/pictures/showimg/happychwp/happychildhood44jpg.htm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http://15.</a:t>
            </a:r>
            <a:r>
              <a:rPr lang="ru-RU" sz="1200" dirty="0" err="1" smtClean="0">
                <a:hlinkClick r:id="rId5"/>
              </a:rPr>
              <a:t>вседоу.рф</a:t>
            </a:r>
            <a:r>
              <a:rPr lang="ru-RU" sz="1200" dirty="0" smtClean="0">
                <a:hlinkClick r:id="rId5"/>
              </a:rPr>
              <a:t>/?</a:t>
            </a:r>
            <a:r>
              <a:rPr lang="en-US" sz="1200" dirty="0" smtClean="0">
                <a:hlinkClick r:id="rId5"/>
              </a:rPr>
              <a:t>p=817&amp;nggpage=2&amp;pageid=817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26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300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Консультация для родителей.  Что должен знать и уметь ребенок 6 лет</vt:lpstr>
      <vt:lpstr>Окружающий мир </vt:lpstr>
      <vt:lpstr>Основы грамоты</vt:lpstr>
      <vt:lpstr>Презентация PowerPoint</vt:lpstr>
      <vt:lpstr>Математика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родителей. Что должен знать и уметь ребенок 6 лет</dc:title>
  <dc:creator>SONY</dc:creator>
  <cp:lastModifiedBy>SONY</cp:lastModifiedBy>
  <cp:revision>8</cp:revision>
  <dcterms:created xsi:type="dcterms:W3CDTF">2015-09-08T13:44:36Z</dcterms:created>
  <dcterms:modified xsi:type="dcterms:W3CDTF">2015-09-08T14:55:46Z</dcterms:modified>
</cp:coreProperties>
</file>