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2" r:id="rId4"/>
    <p:sldId id="266" r:id="rId5"/>
    <p:sldId id="260" r:id="rId6"/>
    <p:sldId id="261" r:id="rId7"/>
    <p:sldId id="264" r:id="rId8"/>
    <p:sldId id="25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0099A-8676-472E-A1F9-0878E4AE4BB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B8EF4-B094-4CFB-8DEF-B61797E5C8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Б-</a:t>
            </a:r>
            <a:r>
              <a:rPr lang="ru-RU" baseline="0" dirty="0" smtClean="0"/>
              <a:t> большая бочка с краном</a:t>
            </a:r>
          </a:p>
          <a:p>
            <a:r>
              <a:rPr lang="ru-RU" baseline="0" dirty="0" smtClean="0"/>
              <a:t>Пьем из бочки утром рано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8EF4-B094-4CFB-8DEF-B61797E5C89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2190750"/>
          </a:xfrm>
        </p:spPr>
        <p:txBody>
          <a:bodyPr/>
          <a:lstStyle/>
          <a:p>
            <a:r>
              <a:rPr lang="ru-RU" dirty="0" smtClean="0"/>
              <a:t>Звуки </a:t>
            </a:r>
            <a:r>
              <a:rPr lang="en-US" dirty="0" smtClean="0"/>
              <a:t>[ </a:t>
            </a:r>
            <a:r>
              <a:rPr lang="ru-RU" dirty="0" err="1" smtClean="0"/>
              <a:t>Бь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en-US" dirty="0" smtClean="0"/>
              <a:t>] </a:t>
            </a:r>
            <a:r>
              <a:rPr lang="ru-RU" dirty="0" smtClean="0"/>
              <a:t>и буква Б</a:t>
            </a:r>
            <a:endParaRPr lang="ru-RU" dirty="0"/>
          </a:p>
        </p:txBody>
      </p:sp>
      <p:pic>
        <p:nvPicPr>
          <p:cNvPr id="6" name="Рисунок 5" descr="02.png"/>
          <p:cNvPicPr>
            <a:picLocks noChangeAspect="1"/>
          </p:cNvPicPr>
          <p:nvPr/>
        </p:nvPicPr>
        <p:blipFill>
          <a:blip r:embed="rId2" cstate="print"/>
          <a:srcRect l="15070"/>
          <a:stretch>
            <a:fillRect/>
          </a:stretch>
        </p:blipFill>
        <p:spPr>
          <a:xfrm>
            <a:off x="2051720" y="1123950"/>
            <a:ext cx="4869954" cy="573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chieto.ru/wp-content/uploads/2014/05/kak-nauchitsya-risovat-gub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385971" cy="3099421"/>
          </a:xfrm>
          <a:prstGeom prst="rect">
            <a:avLst/>
          </a:prstGeom>
          <a:noFill/>
        </p:spPr>
      </p:pic>
      <p:pic>
        <p:nvPicPr>
          <p:cNvPr id="23555" name="Picture 3" descr="C:\Users\1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000" y="0"/>
            <a:ext cx="4812000" cy="481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4005064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/>
              <a:t>Б-Б-Б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u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650" y="628650"/>
            <a:ext cx="5600700" cy="56007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835696" y="836712"/>
            <a:ext cx="6372000" cy="5220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691680" y="836712"/>
            <a:ext cx="5976664" cy="51845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160973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0" b="1" dirty="0" smtClean="0"/>
              <a:t>Б</a:t>
            </a:r>
            <a:endParaRPr lang="ru-RU" sz="20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619672" y="2636912"/>
            <a:ext cx="1944216" cy="201622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76056" y="2636912"/>
            <a:ext cx="2016224" cy="2016224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55576" y="4913784"/>
            <a:ext cx="1944216" cy="19442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6300192" y="4985792"/>
            <a:ext cx="1872208" cy="1872208"/>
          </a:xfrm>
          <a:prstGeom prst="ellipse">
            <a:avLst/>
          </a:prstGeom>
          <a:solidFill>
            <a:srgbClr val="008A3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12870191_p-b.jpg"/>
          <p:cNvPicPr>
            <a:picLocks noChangeAspect="1"/>
          </p:cNvPicPr>
          <p:nvPr/>
        </p:nvPicPr>
        <p:blipFill>
          <a:blip r:embed="rId3" cstate="print"/>
          <a:srcRect l="10627" t="1362" r="6540" b="61853"/>
          <a:stretch>
            <a:fillRect/>
          </a:stretch>
        </p:blipFill>
        <p:spPr>
          <a:xfrm>
            <a:off x="1763688" y="548680"/>
            <a:ext cx="6283365" cy="2232248"/>
          </a:xfrm>
          <a:prstGeom prst="rect">
            <a:avLst/>
          </a:prstGeom>
        </p:spPr>
      </p:pic>
      <p:pic>
        <p:nvPicPr>
          <p:cNvPr id="6146" name="Picture 2" descr="http://s1.iconbird.com/ico/2014/1/632/w512h5121390856763bell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2572544" cy="2572545"/>
          </a:xfrm>
          <a:prstGeom prst="rect">
            <a:avLst/>
          </a:prstGeom>
          <a:noFill/>
        </p:spPr>
      </p:pic>
      <p:pic>
        <p:nvPicPr>
          <p:cNvPr id="9" name="Picture 2" descr="http://s1.iconbird.com/ico/2014/1/632/w512h5121390856763bell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2572544" cy="257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3573016"/>
            <a:ext cx="1074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Б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1619672" y="1844824"/>
            <a:ext cx="2808312" cy="5373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57301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П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27584" y="0"/>
            <a:ext cx="1944216" cy="19442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6228184" y="0"/>
            <a:ext cx="1872208" cy="1872208"/>
          </a:xfrm>
          <a:prstGeom prst="ellipse">
            <a:avLst/>
          </a:prstGeom>
          <a:solidFill>
            <a:srgbClr val="008A3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карти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2505075" cy="1819275"/>
          </a:xfrm>
          <a:prstGeom prst="rect">
            <a:avLst/>
          </a:prstGeom>
          <a:noFill/>
        </p:spPr>
      </p:pic>
      <p:pic>
        <p:nvPicPr>
          <p:cNvPr id="1027" name="Picture 3" descr="C:\Users\1\Desktop\картинки\01labgi0l1238705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04864"/>
            <a:ext cx="2339752" cy="2949268"/>
          </a:xfrm>
          <a:prstGeom prst="rect">
            <a:avLst/>
          </a:prstGeom>
          <a:noFill/>
        </p:spPr>
      </p:pic>
      <p:pic>
        <p:nvPicPr>
          <p:cNvPr id="1030" name="Picture 6" descr="C:\Users\1\Desktop\картинки\1225196439-B0300_3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209428" cy="1885379"/>
          </a:xfrm>
          <a:prstGeom prst="rect">
            <a:avLst/>
          </a:prstGeom>
          <a:noFill/>
        </p:spPr>
      </p:pic>
      <p:pic>
        <p:nvPicPr>
          <p:cNvPr id="1031" name="Picture 7" descr="C:\Users\1\Desktop\картинки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570" y="4869160"/>
            <a:ext cx="1727007" cy="1298823"/>
          </a:xfrm>
          <a:prstGeom prst="rect">
            <a:avLst/>
          </a:prstGeom>
          <a:noFill/>
        </p:spPr>
      </p:pic>
      <p:pic>
        <p:nvPicPr>
          <p:cNvPr id="1034" name="Picture 10" descr="C:\Users\1\Desktop\ц-ч\-браш 200л2.000295c0db0f51c275df885f78508a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1838080" cy="2492896"/>
          </a:xfrm>
          <a:prstGeom prst="rect">
            <a:avLst/>
          </a:prstGeom>
          <a:noFill/>
        </p:spPr>
      </p:pic>
      <p:pic>
        <p:nvPicPr>
          <p:cNvPr id="1036" name="Picture 12" descr="http://www.coollady.ru/pic/0002/015/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509120"/>
            <a:ext cx="1979367" cy="1973906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323528" y="836712"/>
            <a:ext cx="2592288" cy="1152128"/>
            <a:chOff x="323528" y="836712"/>
            <a:chExt cx="2592288" cy="115212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23528" y="836712"/>
              <a:ext cx="0" cy="1152128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23528" y="1988840"/>
              <a:ext cx="2592288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796136" y="764704"/>
            <a:ext cx="2592288" cy="1152128"/>
            <a:chOff x="323528" y="836712"/>
            <a:chExt cx="2592288" cy="115212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323528" y="836712"/>
              <a:ext cx="0" cy="1152128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23528" y="1988840"/>
              <a:ext cx="2592288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3568" y="0"/>
            <a:ext cx="1800200" cy="17008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72200" y="0"/>
            <a:ext cx="1656184" cy="17008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C:\Users\1\Desktop\картинки\1272015886_3164_KGMSH013YEL_RIDING_SHIRT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9"/>
            <a:ext cx="1944216" cy="2387498"/>
          </a:xfrm>
          <a:prstGeom prst="rect">
            <a:avLst/>
          </a:prstGeom>
          <a:noFill/>
        </p:spPr>
      </p:pic>
      <p:pic>
        <p:nvPicPr>
          <p:cNvPr id="5122" name="Picture 2" descr="C:\Users\1\Desktop\картинки\kub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2503875" cy="2088232"/>
          </a:xfrm>
          <a:prstGeom prst="rect">
            <a:avLst/>
          </a:prstGeom>
          <a:noFill/>
        </p:spPr>
      </p:pic>
      <p:pic>
        <p:nvPicPr>
          <p:cNvPr id="5123" name="Picture 3" descr="C:\Users\1\Desktop\картинки\96385378_large_Stilnuye_tufli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76872"/>
            <a:ext cx="1800200" cy="2036148"/>
          </a:xfrm>
          <a:prstGeom prst="rect">
            <a:avLst/>
          </a:prstGeom>
          <a:noFill/>
        </p:spPr>
      </p:pic>
      <p:pic>
        <p:nvPicPr>
          <p:cNvPr id="5125" name="Picture 5" descr="http://www.interface.ru/iarticle/img/23321_48096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941168"/>
            <a:ext cx="3371850" cy="1676400"/>
          </a:xfrm>
          <a:prstGeom prst="rect">
            <a:avLst/>
          </a:prstGeom>
          <a:noFill/>
        </p:spPr>
      </p:pic>
      <p:pic>
        <p:nvPicPr>
          <p:cNvPr id="5126" name="Picture 6" descr="C:\Users\1\Desktop\картинки\truck-drawing-to-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09120"/>
            <a:ext cx="2625080" cy="1837556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0" y="0"/>
            <a:ext cx="3491880" cy="1916832"/>
            <a:chOff x="0" y="0"/>
            <a:chExt cx="3491880" cy="191683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467544" y="0"/>
              <a:ext cx="0" cy="191683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1916832"/>
              <a:ext cx="3491880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699792" y="0"/>
              <a:ext cx="0" cy="191683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652120" y="0"/>
            <a:ext cx="3491880" cy="1916832"/>
            <a:chOff x="0" y="0"/>
            <a:chExt cx="3491880" cy="191683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67544" y="0"/>
              <a:ext cx="0" cy="191683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1916832"/>
              <a:ext cx="3491880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699792" y="0"/>
              <a:ext cx="0" cy="191683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4572000" cy="4832092"/>
          </a:xfrm>
          <a:prstGeom prst="rect">
            <a:avLst/>
          </a:prstGeom>
        </p:spPr>
        <p:txBody>
          <a:bodyPr wrap="square">
            <a:spAutoFit/>
            <a:scene3d>
              <a:camera prst="perspectiveBelow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Баран букварь купил себе,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он изучал его.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Однако, кроме буквы Б,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не знает ничего.</a:t>
            </a:r>
            <a:endParaRPr lang="ru-RU" sz="4400" b="1" dirty="0">
              <a:solidFill>
                <a:srgbClr val="FF0000"/>
              </a:solidFill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7170" name="Picture 2" descr="http://readik.ru/bukvy/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915816" cy="2537840"/>
          </a:xfrm>
          <a:prstGeom prst="rect">
            <a:avLst/>
          </a:prstGeom>
          <a:noFill/>
        </p:spPr>
      </p:pic>
      <p:pic>
        <p:nvPicPr>
          <p:cNvPr id="7174" name="Picture 6" descr="http://anashina.com/wp-content/uploads/2011/10/%D0%91%D1%83%D0%BA%D0%B2%D0%B0%D1%80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232248" cy="3037073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БАР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0"/>
            <a:ext cx="2808312" cy="237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44008" y="1"/>
            <a:ext cx="449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Б- большая бочка с краном</a:t>
            </a:r>
          </a:p>
          <a:p>
            <a:r>
              <a:rPr lang="ru-RU" sz="2800" dirty="0" smtClean="0"/>
              <a:t>Пьем из бочки утром рано</a:t>
            </a:r>
            <a:endParaRPr lang="ru-RU" sz="2800" dirty="0"/>
          </a:p>
        </p:txBody>
      </p:sp>
      <p:pic>
        <p:nvPicPr>
          <p:cNvPr id="1026" name="Picture 2" descr="C:\Users\1\Desktop\1143435_html_m18b3471.jpg"/>
          <p:cNvPicPr>
            <a:picLocks noChangeAspect="1" noChangeArrowheads="1"/>
          </p:cNvPicPr>
          <p:nvPr/>
        </p:nvPicPr>
        <p:blipFill>
          <a:blip r:embed="rId3" cstate="print"/>
          <a:srcRect r="70497"/>
          <a:stretch>
            <a:fillRect/>
          </a:stretch>
        </p:blipFill>
        <p:spPr bwMode="auto">
          <a:xfrm>
            <a:off x="467544" y="548680"/>
            <a:ext cx="3347864" cy="5362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-459432"/>
            <a:ext cx="424847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0" dirty="0" smtClean="0"/>
              <a:t>Б</a:t>
            </a:r>
            <a:endParaRPr lang="ru-RU" sz="5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56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Звуки [ Бь] и [Б] и буква 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 Б] и буква Б</dc:title>
  <dc:creator>1</dc:creator>
  <cp:lastModifiedBy>1</cp:lastModifiedBy>
  <cp:revision>56</cp:revision>
  <dcterms:created xsi:type="dcterms:W3CDTF">2015-03-25T16:26:49Z</dcterms:created>
  <dcterms:modified xsi:type="dcterms:W3CDTF">2015-05-12T19:54:04Z</dcterms:modified>
</cp:coreProperties>
</file>