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65618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(звуки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`][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`][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`]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581128"/>
            <a:ext cx="3992488" cy="1473200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учитель – логопед МДОУ «Детский сад № 217» Журавская О. В.</a:t>
            </a:r>
          </a:p>
        </p:txBody>
      </p:sp>
      <p:pic>
        <p:nvPicPr>
          <p:cNvPr id="4" name="Picture 2" descr="C:\Users\user\Desktop\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7837"/>
            <a:ext cx="3928494" cy="4094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8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«Катушка»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6819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katus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898404" cy="38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8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сильнее?»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1283160579_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5329121" cy="39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43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Pictures\артикуляционная гимнастика\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611729" cy="48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640959" cy="5904656"/>
          </a:xfrm>
        </p:spPr>
        <p:txBody>
          <a:bodyPr>
            <a:normAutofit lnSpcReduction="10000"/>
          </a:bodyPr>
          <a:lstStyle/>
          <a:p>
            <a:pPr lvl="0" algn="ctr">
              <a:buClr>
                <a:srgbClr val="31B6FD"/>
              </a:buClr>
            </a:pPr>
            <a:r>
              <a:rPr lang="ru-RU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Описание артикуляционных упражнений на</a:t>
            </a:r>
            <a:r>
              <a:rPr lang="en-US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звуки </a:t>
            </a:r>
            <a:r>
              <a:rPr lang="en-US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[</a:t>
            </a:r>
            <a:r>
              <a:rPr lang="ru-RU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</a:t>
            </a:r>
            <a:r>
              <a:rPr lang="en-US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] [</a:t>
            </a:r>
            <a:r>
              <a:rPr lang="ru-RU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</a:t>
            </a:r>
            <a:r>
              <a:rPr lang="en-US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`] [</a:t>
            </a:r>
            <a:r>
              <a:rPr lang="ru-RU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</a:t>
            </a:r>
            <a:r>
              <a:rPr lang="en-US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] [</a:t>
            </a:r>
            <a:r>
              <a:rPr lang="ru-RU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</a:t>
            </a:r>
            <a:r>
              <a:rPr lang="en-US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`]</a:t>
            </a:r>
            <a:r>
              <a:rPr lang="ru-RU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[Х] </a:t>
            </a:r>
            <a:r>
              <a:rPr lang="ru-RU" sz="1200" b="1" dirty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[</a:t>
            </a:r>
            <a:r>
              <a:rPr lang="ru-RU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</a:t>
            </a:r>
            <a:r>
              <a:rPr lang="en-US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`</a:t>
            </a:r>
            <a:r>
              <a:rPr lang="ru-RU" sz="1200" b="1" dirty="0" smtClean="0">
                <a:solidFill>
                  <a:srgbClr val="073E8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]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Лопаточка»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Широкий язык высунуть, расслабить, положить на нижнюю губу. Следить, чтобы язык не дрожал. Держать 10-15 сек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«Наказать непослушный язычок»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Немного приоткрыть рот, спокойно положить язык на нижнюю губу и прикусывать его губами, произнося ля-ля-ля, удерживать язык в свободном положении при открытом рте. Упражнение повторять на счёт 1-5-10 (зубами та-та-та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«Качели»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Высунуть узкий язык. Тянуться языком попеременно то к носу, то к подбородку. Рот не закрывать при этом. Упражнение проводится под счёт логопеда 10-15 раз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«Почистим зубы»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Улыбнуться, показать зубы. Приоткрыть рот, кончиком языка почистить нижние зубы. Делается сначала в стороны, затем снизу-вверх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«Вкусное варенье»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Высунуть широкий язык, облизать верхнюю губу и убрать язык вглубь рта. Повторить 15 раз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«Горка»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Рот приоткрыть. Боковые края языка прижать к верхним коренным зубам. Кончик языка упереть в нижние передние зубы. Удерживать в таком положении 15 секунд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«Катушка»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Боковые края языка прижать к верхним коренным зубам. Кончик языка упереть в нижние передние зубы. Широкий язык «выкатывать» вперёд и убирать вглубь рта. проделать 15 раз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«Кто сильнее?»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Рот открыт. Губы в улыбке. Кончик языка лежит у нижних резцов. Зондом или шпателем отодвинуть язык назад. Ребёнок старается языком вытолкнуть зонд. При этом задняя часть языка высоко поднимается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«Загнать мяч в ворота»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Вытянуть губы вперёд трубочкой и длительно дуть на ватный шарик (лежит на столе перед ребёнком), загоняя его между двумя кубиками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1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«Часики»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Высунуть узкий язык. Двигать языком попеременно то вправо, то влево, от одного угла рта к другому. Рот не закрывать при этом. Упражнение проводится под счёт логопеда 10-15 раз.</a:t>
            </a:r>
          </a:p>
          <a:p>
            <a:pPr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>
              <a:buClr>
                <a:srgbClr val="31B6FD"/>
              </a:buClr>
            </a:pPr>
            <a:endParaRPr lang="ru-RU" sz="1100" dirty="0">
              <a:solidFill>
                <a:srgbClr val="073E87"/>
              </a:solidFill>
              <a:latin typeface="Times New Roman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логопеду!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«Лопаточка»</a:t>
            </a:r>
            <a:endParaRPr lang="ru-RU" dirty="0"/>
          </a:p>
        </p:txBody>
      </p:sp>
      <p:pic>
        <p:nvPicPr>
          <p:cNvPr id="4" name="Picture 2" descr="C:\Users\user\Desktop\Artikulyatsionnaya-gimnastika-dlya-malyishey444_cr-300x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6" y="1628800"/>
            <a:ext cx="380659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lopata_shtikovaja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3547839" cy="354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9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«Наказать непослушный язычок»</a:t>
            </a:r>
            <a:endParaRPr lang="ru-RU" dirty="0"/>
          </a:p>
        </p:txBody>
      </p:sp>
      <p:pic>
        <p:nvPicPr>
          <p:cNvPr id="4" name="Picture 2" descr="C:\Users\user\Desktop\5986_html_6bec3b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1628800"/>
            <a:ext cx="3372854" cy="312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01852" cy="313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2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«Качели»</a:t>
            </a:r>
            <a:endParaRPr lang="ru-RU" dirty="0"/>
          </a:p>
        </p:txBody>
      </p:sp>
      <p:pic>
        <p:nvPicPr>
          <p:cNvPr id="4" name="Picture 2" descr="C:\Users\user\Desktop\Artikulyatsionnaya-gimnastika-dlya-malyishey3i-300x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430000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Ae-Of-A-Li-Sw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55048"/>
            <a:ext cx="3867863" cy="459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</a:t>
            </a:r>
            <a:endParaRPr lang="ru-RU" dirty="0"/>
          </a:p>
        </p:txBody>
      </p:sp>
      <p:pic>
        <p:nvPicPr>
          <p:cNvPr id="4" name="Picture 2" descr="C:\Users\user\Desktop\0007-003-Artikuljatsionnoe-uprazhnenie-CHas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3242853" cy="32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1078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965426" cy="39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2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«Вкусное варенье»</a:t>
            </a:r>
            <a:endParaRPr lang="ru-RU" dirty="0"/>
          </a:p>
        </p:txBody>
      </p:sp>
      <p:pic>
        <p:nvPicPr>
          <p:cNvPr id="4" name="Picture 3" descr="C:\Users\user\Desktop\p42_vkusnoevaren-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411582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48" y="2708920"/>
            <a:ext cx="3923928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2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«Почистим зубы»</a:t>
            </a:r>
            <a:endParaRPr lang="ru-RU" dirty="0"/>
          </a:p>
        </p:txBody>
      </p:sp>
      <p:pic>
        <p:nvPicPr>
          <p:cNvPr id="4" name="Picture 3" descr="C:\Users\user\Desktop\chistimverhniezu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1" y="1556792"/>
            <a:ext cx="3384377" cy="335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61086"/>
            <a:ext cx="3405361" cy="32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5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«Загнать мяч в ворота»</a:t>
            </a:r>
            <a:endParaRPr lang="ru-RU" dirty="0"/>
          </a:p>
        </p:txBody>
      </p:sp>
      <p:pic>
        <p:nvPicPr>
          <p:cNvPr id="4" name="Picture 4" descr="C:\Users\user\Desktop\Мяч и ворота_1_medium_13930836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68413"/>
            <a:ext cx="6192688" cy="40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6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«Горка»</a:t>
            </a:r>
            <a:endParaRPr lang="ru-RU" dirty="0"/>
          </a:p>
        </p:txBody>
      </p:sp>
      <p:pic>
        <p:nvPicPr>
          <p:cNvPr id="4" name="Picture 2" descr="C:\Users\user\Pictures\артикуляционная гимнастика\p42_gorka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315287" cy="295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310153_en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959728" cy="395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9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</TotalTime>
  <Words>403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Артикуляционная гимнастика (звуки [К][К`][Г][Г`][Х] [Х`])</vt:lpstr>
      <vt:lpstr>«Лопаточка»</vt:lpstr>
      <vt:lpstr>«Наказать непослушный язычок»</vt:lpstr>
      <vt:lpstr>«Качели»</vt:lpstr>
      <vt:lpstr>«Часики»</vt:lpstr>
      <vt:lpstr>«Вкусное варенье»</vt:lpstr>
      <vt:lpstr>«Почистим зубы»</vt:lpstr>
      <vt:lpstr>«Загнать мяч в ворота»</vt:lpstr>
      <vt:lpstr>«Горка»</vt:lpstr>
      <vt:lpstr>«Катушка»</vt:lpstr>
      <vt:lpstr>«Кто сильнее?»</vt:lpstr>
      <vt:lpstr>Спасибо за внимание!!!</vt:lpstr>
      <vt:lpstr>В помощь логопеду!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(звуки [К][К`][Г][Г`][Х] [Х`])</dc:title>
  <dc:creator>Ольга</dc:creator>
  <cp:lastModifiedBy>user</cp:lastModifiedBy>
  <cp:revision>4</cp:revision>
  <dcterms:created xsi:type="dcterms:W3CDTF">2015-08-16T17:36:24Z</dcterms:created>
  <dcterms:modified xsi:type="dcterms:W3CDTF">2015-08-16T18:12:33Z</dcterms:modified>
</cp:coreProperties>
</file>