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18F5A9-8854-4357-BEF2-25B3A00BAF6C}" type="datetimeFigureOut">
              <a:rPr lang="ru-RU" smtClean="0"/>
              <a:t>03.09.2015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21019F-B66E-4A47-9517-C4BA27A148F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21019F-B66E-4A47-9517-C4BA27A148F6}" type="slidenum">
              <a:rPr lang="ru-RU" smtClean="0"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21019F-B66E-4A47-9517-C4BA27A148F6}" type="slidenum">
              <a:rPr lang="ru-RU" smtClean="0"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21019F-B66E-4A47-9517-C4BA27A148F6}" type="slidenum">
              <a:rPr lang="ru-RU" smtClean="0"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0006C-E786-42B7-A5EC-904E08B9418E}" type="datetimeFigureOut">
              <a:rPr lang="ru-RU" smtClean="0"/>
              <a:t>03.09.2015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7A73A-E3B1-474E-A7AC-7094B4894F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0006C-E786-42B7-A5EC-904E08B9418E}" type="datetimeFigureOut">
              <a:rPr lang="ru-RU" smtClean="0"/>
              <a:t>03.09.2015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7A73A-E3B1-474E-A7AC-7094B4894F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0006C-E786-42B7-A5EC-904E08B9418E}" type="datetimeFigureOut">
              <a:rPr lang="ru-RU" smtClean="0"/>
              <a:t>03.09.2015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7A73A-E3B1-474E-A7AC-7094B4894F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0006C-E786-42B7-A5EC-904E08B9418E}" type="datetimeFigureOut">
              <a:rPr lang="ru-RU" smtClean="0"/>
              <a:t>03.09.2015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7A73A-E3B1-474E-A7AC-7094B4894F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0006C-E786-42B7-A5EC-904E08B9418E}" type="datetimeFigureOut">
              <a:rPr lang="ru-RU" smtClean="0"/>
              <a:t>03.09.2015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7A73A-E3B1-474E-A7AC-7094B4894F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0006C-E786-42B7-A5EC-904E08B9418E}" type="datetimeFigureOut">
              <a:rPr lang="ru-RU" smtClean="0"/>
              <a:t>03.09.2015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7A73A-E3B1-474E-A7AC-7094B4894F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0006C-E786-42B7-A5EC-904E08B9418E}" type="datetimeFigureOut">
              <a:rPr lang="ru-RU" smtClean="0"/>
              <a:t>03.09.2015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7A73A-E3B1-474E-A7AC-7094B4894F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0006C-E786-42B7-A5EC-904E08B9418E}" type="datetimeFigureOut">
              <a:rPr lang="ru-RU" smtClean="0"/>
              <a:t>03.09.2015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7A73A-E3B1-474E-A7AC-7094B4894F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0006C-E786-42B7-A5EC-904E08B9418E}" type="datetimeFigureOut">
              <a:rPr lang="ru-RU" smtClean="0"/>
              <a:t>03.09.2015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7A73A-E3B1-474E-A7AC-7094B4894F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0006C-E786-42B7-A5EC-904E08B9418E}" type="datetimeFigureOut">
              <a:rPr lang="ru-RU" smtClean="0"/>
              <a:t>03.09.2015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7A73A-E3B1-474E-A7AC-7094B4894F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0006C-E786-42B7-A5EC-904E08B9418E}" type="datetimeFigureOut">
              <a:rPr lang="ru-RU" smtClean="0"/>
              <a:t>03.09.2015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7A73A-E3B1-474E-A7AC-7094B4894F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60006C-E786-42B7-A5EC-904E08B9418E}" type="datetimeFigureOut">
              <a:rPr lang="ru-RU" smtClean="0"/>
              <a:t>03.09.2015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E7A73A-E3B1-474E-A7AC-7094B4894FB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764704"/>
            <a:ext cx="7772400" cy="1470025"/>
          </a:xfrm>
        </p:spPr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Социальная адаптация через ФИЗО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…</a:t>
            </a:r>
            <a:endParaRPr lang="ru-R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2708920"/>
            <a:ext cx="4670276" cy="325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404664"/>
            <a:ext cx="7219731" cy="5472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620688"/>
            <a:ext cx="7666648" cy="532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620688"/>
            <a:ext cx="8270919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764704"/>
            <a:ext cx="8229600" cy="3965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12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332656"/>
            <a:ext cx="6480720" cy="608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332656"/>
            <a:ext cx="7254012" cy="5616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14</Words>
  <Application>Microsoft Office PowerPoint</Application>
  <PresentationFormat>Экран (4:3)</PresentationFormat>
  <Paragraphs>11</Paragraphs>
  <Slides>7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Социальная адаптация через ФИЗО</vt:lpstr>
      <vt:lpstr>.</vt:lpstr>
      <vt:lpstr>.</vt:lpstr>
      <vt:lpstr>.</vt:lpstr>
      <vt:lpstr>.</vt:lpstr>
      <vt:lpstr>.</vt:lpstr>
      <vt:lpstr>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Социальная адаптация через ФИЗО</dc:title>
  <dc:creator>Арам</dc:creator>
  <cp:lastModifiedBy>Арам</cp:lastModifiedBy>
  <cp:revision>1</cp:revision>
  <dcterms:created xsi:type="dcterms:W3CDTF">2015-09-03T13:12:59Z</dcterms:created>
  <dcterms:modified xsi:type="dcterms:W3CDTF">2015-09-03T13:20:07Z</dcterms:modified>
</cp:coreProperties>
</file>