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6" r:id="rId6"/>
    <p:sldId id="260" r:id="rId7"/>
    <p:sldId id="259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 varScale="1">
        <p:scale>
          <a:sx n="66" d="100"/>
          <a:sy n="66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643042" y="2143116"/>
            <a:ext cx="575029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RevueCyr" pitchFamily="34" charset="0"/>
              </a:rPr>
              <a:t>«Дидактическая игра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RevueCyr" pitchFamily="34" charset="0"/>
              </a:rPr>
              <a:t> по сенсорному развитию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RevueCyr" pitchFamily="34" charset="0"/>
              </a:rPr>
              <a:t>детей младшего возраста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RevueCyr" pitchFamily="34" charset="0"/>
              </a:rPr>
              <a:t>«Чудо - Бабочки»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RevueCyr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572140"/>
            <a:ext cx="62565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Федотова Татьяна Александровна</a:t>
            </a:r>
          </a:p>
          <a:p>
            <a:pPr algn="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Воспитатель  второй младшей группы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0"/>
            <a:ext cx="64304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Нефтеюганское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районное муниципальное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дошкольное образовательное бюджетное учреждение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«Центр развития ребенка – детский сад «Родничок»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1026" name="Picture 2" descr="C:\Documents and Settings\Наталья В\Рабочий стол\фото бабочки\1609201485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14480" y="2178834"/>
            <a:ext cx="5762634" cy="43219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500042"/>
            <a:ext cx="7286676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itchFamily="18" charset="0"/>
              </a:rPr>
              <a:t>Дидактическая игра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«ЧУДО – БАБОЧКИ»</a:t>
            </a:r>
          </a:p>
        </p:txBody>
      </p:sp>
    </p:spTree>
    <p:extLst>
      <p:ext uri="{BB962C8B-B14F-4D97-AF65-F5344CB8AC3E}">
        <p14:creationId xmlns:p14="http://schemas.microsoft.com/office/powerpoint/2010/main" val="18322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FF3399"/>
            </a:solidFill>
          </a:ln>
        </p:spPr>
      </p:pic>
      <p:pic>
        <p:nvPicPr>
          <p:cNvPr id="1028" name="Picture 4" descr="E:\DCIM\100D3100\_DSC0012.JPG"/>
          <p:cNvPicPr>
            <a:picLocks noChangeAspect="1" noChangeArrowheads="1"/>
          </p:cNvPicPr>
          <p:nvPr/>
        </p:nvPicPr>
        <p:blipFill>
          <a:blip r:embed="rId3" cstate="print"/>
          <a:srcRect l="12871" t="5941" r="11881" b="-495"/>
          <a:stretch>
            <a:fillRect/>
          </a:stretch>
        </p:blipFill>
        <p:spPr bwMode="auto">
          <a:xfrm>
            <a:off x="4154196" y="2643182"/>
            <a:ext cx="4775522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DCIM\100D3100\_DSC0014.JPG"/>
          <p:cNvPicPr>
            <a:picLocks noChangeAspect="1" noChangeArrowheads="1"/>
          </p:cNvPicPr>
          <p:nvPr/>
        </p:nvPicPr>
        <p:blipFill>
          <a:blip r:embed="rId4" cstate="print"/>
          <a:srcRect l="4040" r="9090" b="-1516"/>
          <a:stretch>
            <a:fillRect/>
          </a:stretch>
        </p:blipFill>
        <p:spPr bwMode="auto">
          <a:xfrm>
            <a:off x="285720" y="357166"/>
            <a:ext cx="476822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2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3"/>
            <a:ext cx="9144000" cy="6876313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28605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Задачи:</a:t>
            </a:r>
          </a:p>
          <a:p>
            <a:endParaRPr lang="ru-RU" sz="2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Игровое упражнение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«Посади бабочку на фигуру»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Задача:  развивать мелкую моторику рук.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2" name="Picture 4" descr="C:\Documents and Settings\Наталья В\Рабочий стол\фото бабочки\1509201480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14282" y="3214686"/>
            <a:ext cx="4265090" cy="31988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Documents and Settings\Наталья В\Рабочий стол\фото бабочки\1509201480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714876" y="3214686"/>
            <a:ext cx="4286279" cy="32147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643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Игровое упражнение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«Найди домики для бабочек»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Задача: Учить детей подбирать геометрические фигуры по      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определенным признакам. </a:t>
            </a:r>
          </a:p>
          <a:p>
            <a:endParaRPr lang="ru-RU" dirty="0"/>
          </a:p>
        </p:txBody>
      </p:sp>
      <p:pic>
        <p:nvPicPr>
          <p:cNvPr id="6" name="Picture 2" descr="C:\Documents and Settings\Наталья В\Рабочий стол\фото бабочки\1609201485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2844" y="3143248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Наталья В\Рабочий стол\фото бабочки\1509201483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43437" y="3071810"/>
            <a:ext cx="4286281" cy="32147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Игровое упражнение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«Украсим бабочку такой же фигурой»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Задача: Содействовать запоминанию и использованию детьми сенсорных эталонов (форма и цвет).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 descr="C:\Documents and Settings\Наталья В\Рабочий стол\фото бабочки\1509201483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86446" y="4071942"/>
            <a:ext cx="3143273" cy="235745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Наталья В\Рабочий стол\фото бабочки\1509201483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0988" t="2093" r="8953" b="3720"/>
          <a:stretch>
            <a:fillRect/>
          </a:stretch>
        </p:blipFill>
        <p:spPr bwMode="auto">
          <a:xfrm>
            <a:off x="214282" y="2500306"/>
            <a:ext cx="2700356" cy="238266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Наталья В\Рабочий стол\фото бабочки\1509201483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7655" t="1187" r="9944"/>
          <a:stretch>
            <a:fillRect/>
          </a:stretch>
        </p:blipFill>
        <p:spPr bwMode="auto">
          <a:xfrm>
            <a:off x="3000364" y="3214686"/>
            <a:ext cx="2700631" cy="24288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Игровое упражнение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«Разложи по цвету»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Задача: Упражнять в умении находить предметы с заданными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         свойствами и группировать их по цвету.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50" name="Picture 2" descr="C:\Documents and Settings\Наталья В\Рабочий стол\фото бабочки\15092014823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5952" b="4762"/>
          <a:stretch>
            <a:fillRect/>
          </a:stretch>
        </p:blipFill>
        <p:spPr bwMode="auto">
          <a:xfrm>
            <a:off x="142844" y="2643182"/>
            <a:ext cx="4044582" cy="307183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Наталья В\Рабочий стол\фото бабочки\15092014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000529" cy="300039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основные признаки предметов: цвет, форму, величину; находить предметы с заданными свойствами, группировать их по двум признакам (цвету, форме).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способами обследования предметов (погладить, обвести пальцем контур, закрутить, открутить).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запоминанию и использованию детьми названий сенсорных эталонов и обследовательских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Игра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– это огромное светлое окно, через которое в духовный мир ребенка вливается  живительный поток представлений, понятий об окружающем мире.</a:t>
            </a:r>
          </a:p>
          <a:p>
            <a:pPr algn="just"/>
            <a:r>
              <a:rPr lang="ru-RU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Игра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– это искра, зажигающая огонек пытливости и любознательности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ru-RU" sz="32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В.А.Сухомлинский.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838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AGRevueCyr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Федотова</cp:lastModifiedBy>
  <cp:revision>38</cp:revision>
  <dcterms:modified xsi:type="dcterms:W3CDTF">2014-11-10T16:20:11Z</dcterms:modified>
</cp:coreProperties>
</file>