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8D0812-5DAC-4919-B28A-0EFBCC7792C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49D933-38E2-43B2-8C9E-70548464E4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43659"/>
          </a:xfrm>
        </p:spPr>
        <p:txBody>
          <a:bodyPr>
            <a:normAutofit fontScale="90000"/>
          </a:bodyPr>
          <a:lstStyle/>
          <a:p>
            <a:r>
              <a:rPr lang="ru-RU" dirty="0"/>
              <a:t>ГБОУ Российская гимназия при ГРМ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Проект « Дорожная азбука»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3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Аппликация «Дом на нашей улице».</a:t>
            </a:r>
          </a:p>
        </p:txBody>
      </p:sp>
      <p:pic>
        <p:nvPicPr>
          <p:cNvPr id="5" name="Объект 4" descr="C:\Users\1\Desktop\Новая папка\1 81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128698"/>
            <a:ext cx="3822700" cy="254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1\Desktop\Новая папка\1 800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698"/>
            <a:ext cx="3822700" cy="2548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Desktop\Новая папка\1 8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правильно переходить проезжую часть</a:t>
            </a:r>
          </a:p>
        </p:txBody>
      </p:sp>
    </p:spTree>
    <p:extLst>
      <p:ext uri="{BB962C8B-B14F-4D97-AF65-F5344CB8AC3E}">
        <p14:creationId xmlns:p14="http://schemas.microsoft.com/office/powerpoint/2010/main" val="25166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Коллективная работа «Машины едут по нашей улице».</a:t>
            </a:r>
          </a:p>
        </p:txBody>
      </p:sp>
      <p:pic>
        <p:nvPicPr>
          <p:cNvPr id="6" name="Объект 5" descr="C:\Users\1\Pictures\2014-03-17 1\1 81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128698"/>
            <a:ext cx="3822700" cy="254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1\Pictures\2014-03-17 1\1 825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698"/>
            <a:ext cx="3822700" cy="2548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5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Desktop\Новая папка\1 8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 ГИБДД в моем районе.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«Развитие речи» Составление рассказа по картинкам. </a:t>
            </a:r>
          </a:p>
        </p:txBody>
      </p:sp>
      <p:pic>
        <p:nvPicPr>
          <p:cNvPr id="5" name="Объект 4" descr="C:\Users\1\Desktop\Новая папка\1 86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128698"/>
            <a:ext cx="3822700" cy="254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1\Pictures\2014-03-17 1\1 865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698"/>
            <a:ext cx="3822700" cy="2548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Desktop\Новая папка\1 7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Рисование» Перекресток». </a:t>
            </a:r>
          </a:p>
        </p:txBody>
      </p:sp>
    </p:spTree>
    <p:extLst>
      <p:ext uri="{BB962C8B-B14F-4D97-AF65-F5344CB8AC3E}">
        <p14:creationId xmlns:p14="http://schemas.microsoft.com/office/powerpoint/2010/main" val="15887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Desktop\Новая папка\1 80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Лепка дорожные знаки. </a:t>
            </a:r>
          </a:p>
        </p:txBody>
      </p:sp>
    </p:spTree>
    <p:extLst>
      <p:ext uri="{BB962C8B-B14F-4D97-AF65-F5344CB8AC3E}">
        <p14:creationId xmlns:p14="http://schemas.microsoft.com/office/powerpoint/2010/main" val="14453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Desktop\Новая папка\1 68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Конструирование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: краткосрочный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: Как вести себя на дороге? Какие виды транспорта существуют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: Дошкольники имеют представление о видах транспорта, особенностях их передвижения. </a:t>
            </a:r>
          </a:p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       Имеют представление о назначении специализированного транспорта: пожарной машины, милицейской машины, машины скорой помощи.         Знают, как отличить грузовой и легковой транспорт.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        Умеют себя правильно вести во всех видах общественного транспорта.                                    Имеют представление о том, люди каких профессий работают на машинах.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        Выполняют элементарные общепринятые норы поведения в детском саду и на улице.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проекта: " Дорожная азбука."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     Подбор материала, воспитатель создает условия в группе для изучения детьми выбранной темы через  оформление предметно-развивающей среды, чтение художественной литературы, организацию игровой деятельности.</a:t>
            </a:r>
          </a:p>
          <a:p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    Работа  с родителями, которая включает в себя: консультации для родителей, родители принимают активное участие в проектной деятельности по ознакомлению детей с видами транспорта, т. е. закрепляют с детьми знания через чтение художественной литературы, наблюдения, беседы, проблемные ситуации. </a:t>
            </a:r>
          </a:p>
          <a:p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Наблюдение во время прогулки до детской площадки.    </a:t>
            </a:r>
          </a:p>
          <a:p>
            <a:pPr marL="0" indent="0">
              <a:buNone/>
            </a:pPr>
            <a:endParaRPr lang="ru-RU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Периоды и  этапы реализации: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беседы об окружающем мире, что видел ребенок по дороге в детский сад, какой транспорт, на каком ехали сами до детского сада.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Наблюдение во время прогулки за транспортом.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игровой деятельности: подвижные игры: Едет, летит, ходи."  "Шофер", "Пешеходы "Автомобили».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 организует образовательную деятельность через чтение художественной литературы, дидактические игры, конструирование, сюжетно-ролевые игры, коммуникацию (работа по словообразованию), НОД художественное творчество, физическое развитие (подвижные игры),загадки ,ребусы ,кроссворды.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Периоды и  этапы реализации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Конечный: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Дети имеют представление о видах транспорта, особенностях их передвижения, ориентированы в том, что машины движутся по проезжей части улицы, а пешеходы идут по тротуару. 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Закрепить знания детей о работе светофора, о дорожных знаках и их назначении. 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Завершением будет являться создание развивающей игры своими руками, и  спортивный досуг, как нестандартная форма общения с родителями.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Периоды и  этапы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5191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Дети знают виды общественного транспорта и их назначение в жизни человека, рассказывают об особенностях работы водителя различного транспорта, имеют представление о специализированном транспорте.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Рассказывают об общественном транспорте, его особенностях и правилах поведения в нем пассажиров, стимулирование творчества детей и родителей.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Закрепить знания детей о работе светофора, о дорожных знаках и их назначении.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Ожидаемые конечные результаты, важнейшие целевые показатели: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6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1.Активность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2.Эмоциональность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3.Находчивость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4.Настойчивость в нахождении выхода из проблемной ситуации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5.Аргументирование своих высказываний и действий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продуманность системы оценивания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2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речи "По дороге к азбуке"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Рисование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Аппликация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Лепка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Прогулка вокруг детского сада, наблюдение какие дорожные знаки есть поблизости.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области: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 «Грузовая </a:t>
            </a:r>
            <a:r>
              <a:rPr lang="ru-RU" dirty="0"/>
              <a:t>машина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1\Desktop\Новая папка\1 637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Объект 5" descr="C:\Users\1\Desktop\Новая папка\1 640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80928"/>
            <a:ext cx="3822700" cy="2548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7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</TotalTime>
  <Words>554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ГБОУ Российская гимназия при ГРМ </vt:lpstr>
      <vt:lpstr>Наименование проекта: " Дорожная азбука." </vt:lpstr>
      <vt:lpstr>Периоды и  этапы реализации: </vt:lpstr>
      <vt:lpstr>Периоды и  этапы реализации: </vt:lpstr>
      <vt:lpstr>Периоды и  этапы реализации</vt:lpstr>
      <vt:lpstr>Ожидаемые конечные результаты, важнейшие целевые показатели:  </vt:lpstr>
      <vt:lpstr>Организация и продуманность системы оценивания  </vt:lpstr>
      <vt:lpstr>Образовательные области: </vt:lpstr>
      <vt:lpstr>Рисование  «Грузовая машина»</vt:lpstr>
      <vt:lpstr>Аппликация «Дом на нашей улице».</vt:lpstr>
      <vt:lpstr>Как правильно переходить проезжую часть</vt:lpstr>
      <vt:lpstr>Коллективная работа «Машины едут по нашей улице».</vt:lpstr>
      <vt:lpstr>Пост ГИБДД в моем районе. </vt:lpstr>
      <vt:lpstr>«Развитие речи» Составление рассказа по картинкам. </vt:lpstr>
      <vt:lpstr>Рисование» Перекресток». </vt:lpstr>
      <vt:lpstr>Лепка дорожные знаки. </vt:lpstr>
      <vt:lpstr> Конструирование</vt:lpstr>
    </vt:vector>
  </TitlesOfParts>
  <Company>Helios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Российская гимназия при ГРМ</dc:title>
  <dc:creator>Менеджер</dc:creator>
  <cp:lastModifiedBy>Менеджер</cp:lastModifiedBy>
  <cp:revision>14</cp:revision>
  <dcterms:created xsi:type="dcterms:W3CDTF">2014-11-10T20:20:39Z</dcterms:created>
  <dcterms:modified xsi:type="dcterms:W3CDTF">2014-11-10T22:56:04Z</dcterms:modified>
</cp:coreProperties>
</file>