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06AB-7BE6-4415-92AE-462D0E77405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630E-39D9-4CF8-8C0B-0F90E23B0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06AB-7BE6-4415-92AE-462D0E77405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630E-39D9-4CF8-8C0B-0F90E23B0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06AB-7BE6-4415-92AE-462D0E77405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630E-39D9-4CF8-8C0B-0F90E23B0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06AB-7BE6-4415-92AE-462D0E77405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630E-39D9-4CF8-8C0B-0F90E23B0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06AB-7BE6-4415-92AE-462D0E77405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630E-39D9-4CF8-8C0B-0F90E23B0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06AB-7BE6-4415-92AE-462D0E77405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630E-39D9-4CF8-8C0B-0F90E23B0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06AB-7BE6-4415-92AE-462D0E77405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630E-39D9-4CF8-8C0B-0F90E23B0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06AB-7BE6-4415-92AE-462D0E77405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630E-39D9-4CF8-8C0B-0F90E23B0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06AB-7BE6-4415-92AE-462D0E77405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630E-39D9-4CF8-8C0B-0F90E23B0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06AB-7BE6-4415-92AE-462D0E77405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630E-39D9-4CF8-8C0B-0F90E23B0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06AB-7BE6-4415-92AE-462D0E77405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8630E-39D9-4CF8-8C0B-0F90E23B0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406AB-7BE6-4415-92AE-462D0E77405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8630E-39D9-4CF8-8C0B-0F90E23B02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980728"/>
            <a:ext cx="6552728" cy="439248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Gungsuh" pitchFamily="18" charset="-127"/>
                <a:ea typeface="Gungsuh" pitchFamily="18" charset="-127"/>
              </a:rPr>
              <a:t>ПДД для взрослых и детей</a:t>
            </a:r>
            <a:endParaRPr lang="ru-RU" sz="6600" b="1" dirty="0">
              <a:solidFill>
                <a:schemeClr val="accent2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404664"/>
            <a:ext cx="5266928" cy="247687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ungsuh" pitchFamily="18" charset="-127"/>
                <a:ea typeface="Gungsuh" pitchFamily="18" charset="-127"/>
              </a:rPr>
              <a:t>Чтобы жизнь свою сберечь,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Gungsuh" pitchFamily="18" charset="-127"/>
              <a:ea typeface="Gungsuh" pitchFamily="18" charset="-127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ungsuh" pitchFamily="18" charset="-127"/>
                <a:ea typeface="Gungsuh" pitchFamily="18" charset="-127"/>
              </a:rPr>
              <a:t>Нужно правила прочесть!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Gungsuh" pitchFamily="18" charset="-127"/>
              <a:ea typeface="Gungsuh" pitchFamily="18" charset="-127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Безопасность - 19 Октября 2010 - ГБДОУ детский сад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564904"/>
            <a:ext cx="4355332" cy="37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352839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ungsuh" pitchFamily="18" charset="-127"/>
                <a:ea typeface="Gungsuh" pitchFamily="18" charset="-127"/>
              </a:rPr>
              <a:t>Первое гласит о том,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ungsuh" pitchFamily="18" charset="-127"/>
                <a:ea typeface="Gungsuh" pitchFamily="18" charset="-127"/>
              </a:rPr>
              <a:t>Чтобы знали светофор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ungsuh" pitchFamily="18" charset="-127"/>
                <a:ea typeface="Gungsuh" pitchFamily="18" charset="-127"/>
              </a:rPr>
              <a:t>И к дороге подойдя,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ungsuh" pitchFamily="18" charset="-127"/>
                <a:ea typeface="Gungsuh" pitchFamily="18" charset="-127"/>
              </a:rPr>
              <a:t>Посмотреть туда-сюда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" name="Рисунок 3" descr="C:\Users\Администратор\Desktop\пдд\20886987_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73016"/>
            <a:ext cx="3971925" cy="2700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80928"/>
            <a:ext cx="5544616" cy="38164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ungsuh" pitchFamily="18" charset="-127"/>
                <a:ea typeface="Gungsuh" pitchFamily="18" charset="-127"/>
              </a:rPr>
              <a:t>А второе говорит: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ungsuh" pitchFamily="18" charset="-127"/>
                <a:ea typeface="Gungsuh" pitchFamily="18" charset="-127"/>
              </a:rPr>
              <a:t>По аллеям лишь ходить,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ungsuh" pitchFamily="18" charset="-127"/>
                <a:ea typeface="Gungsuh" pitchFamily="18" charset="-127"/>
              </a:rPr>
              <a:t>Ведь дорога для машин,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ungsuh" pitchFamily="18" charset="-127"/>
                <a:ea typeface="Gungsuh" pitchFamily="18" charset="-127"/>
              </a:rPr>
              <a:t>Должны знать все малыши!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</a:br>
            <a:endParaRPr lang="ru-RU" sz="3600" b="1" dirty="0">
              <a:solidFill>
                <a:schemeClr val="accent2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" name="Рисунок 3" descr="C:\Users\Администратор\Desktop\пдд\slide_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2656"/>
            <a:ext cx="4032448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048672" cy="36724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660033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ungsuh" pitchFamily="18" charset="-127"/>
                <a:ea typeface="Gungsuh" pitchFamily="18" charset="-127"/>
              </a:rPr>
              <a:t>Третье правило учти,</a:t>
            </a:r>
            <a:r>
              <a:rPr lang="ru-RU" sz="3600" b="1" dirty="0" smtClean="0">
                <a:solidFill>
                  <a:srgbClr val="660033"/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3600" b="1" dirty="0" smtClean="0">
                <a:solidFill>
                  <a:srgbClr val="660033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3600" b="1" dirty="0" smtClean="0">
                <a:solidFill>
                  <a:srgbClr val="660033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ungsuh" pitchFamily="18" charset="-127"/>
                <a:ea typeface="Gungsuh" pitchFamily="18" charset="-127"/>
              </a:rPr>
              <a:t>Лишь по зебре проходи.</a:t>
            </a:r>
            <a:r>
              <a:rPr lang="ru-RU" sz="3600" b="1" dirty="0" smtClean="0">
                <a:solidFill>
                  <a:srgbClr val="660033"/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3600" b="1" dirty="0" smtClean="0">
                <a:solidFill>
                  <a:srgbClr val="660033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3600" b="1" dirty="0" smtClean="0">
                <a:solidFill>
                  <a:srgbClr val="660033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ungsuh" pitchFamily="18" charset="-127"/>
                <a:ea typeface="Gungsuh" pitchFamily="18" charset="-127"/>
              </a:rPr>
              <a:t>Знай же точно стар и млад,</a:t>
            </a:r>
            <a:r>
              <a:rPr lang="ru-RU" sz="3600" b="1" dirty="0" smtClean="0">
                <a:solidFill>
                  <a:srgbClr val="660033"/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3600" b="1" dirty="0" smtClean="0">
                <a:solidFill>
                  <a:srgbClr val="660033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3600" b="1" dirty="0" smtClean="0">
                <a:solidFill>
                  <a:srgbClr val="660033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ungsuh" pitchFamily="18" charset="-127"/>
                <a:ea typeface="Gungsuh" pitchFamily="18" charset="-127"/>
              </a:rPr>
              <a:t>Перед ней все тормозят!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Администратор\Desktop\пдд\86514_html_66645af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84984"/>
            <a:ext cx="3458245" cy="324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501008"/>
            <a:ext cx="6131024" cy="32403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Взрослый должен руку дать</a:t>
            </a:r>
            <a:br>
              <a:rPr lang="ru-RU" sz="36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36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И с ребенком не бежать</a:t>
            </a:r>
            <a:br>
              <a:rPr lang="ru-RU" sz="36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36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Это знают во всем мире</a:t>
            </a:r>
            <a:br>
              <a:rPr lang="ru-RU" sz="36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36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Вот Вам правило четыре!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Администратор\Desktop\пдд\sm_fu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3790950" cy="33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499992" cy="59046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ungsuh" pitchFamily="18" charset="-127"/>
                <a:ea typeface="Gungsuh" pitchFamily="18" charset="-127"/>
              </a:rPr>
              <a:t>Едет близко к Вам авто,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ungsuh" pitchFamily="18" charset="-127"/>
                <a:ea typeface="Gungsuh" pitchFamily="18" charset="-127"/>
              </a:rPr>
              <a:t>Нужно пропустить его.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ungsuh" pitchFamily="18" charset="-127"/>
                <a:ea typeface="Gungsuh" pitchFamily="18" charset="-127"/>
              </a:rPr>
              <a:t>Важно точно соблюдать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ungsuh" pitchFamily="18" charset="-127"/>
                <a:ea typeface="Gungsuh" pitchFamily="18" charset="-127"/>
              </a:rPr>
              <a:t>Правило под пунктом пять!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Администратор\Desktop\пдд\d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497090" cy="3529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34423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Соблюдая ПДД,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Безопасен путь везде.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Вы запомните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друзья,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Жить без них никак нельзя!!!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F:\пдд\8164_6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2914650" cy="398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229600" cy="322637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СПАСИБО ЗА ВНИМАНИЕ!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2</Template>
  <TotalTime>20</TotalTime>
  <Words>44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ПДД для взрослых и детей</vt:lpstr>
      <vt:lpstr>Слайд 2</vt:lpstr>
      <vt:lpstr>Первое гласит о том, Чтобы знали светофор И к дороге подойдя, Посмотреть туда-сюда</vt:lpstr>
      <vt:lpstr>А второе говорит: По аллеям лишь ходить, Ведь дорога для машин, Должны знать все малыши! </vt:lpstr>
      <vt:lpstr>Третье правило учти, Лишь по зебре проходи. Знай же точно стар и млад, Перед ней все тормозят! </vt:lpstr>
      <vt:lpstr>Взрослый должен руку дать И с ребенком не бежать Это знают во всем мире Вот Вам правило четыре! </vt:lpstr>
      <vt:lpstr>Едет близко к Вам авто, Нужно пропустить его. Важно точно соблюдать Правило под пунктом пять! </vt:lpstr>
      <vt:lpstr>Соблюдая ПДД, Безопасен путь везде. Вы запомните друзья, Жить без них никак нельзя!!!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ПДД для взрослых и детей</dc:title>
  <dc:creator>Admin</dc:creator>
  <cp:lastModifiedBy>Admin</cp:lastModifiedBy>
  <cp:revision>3</cp:revision>
  <dcterms:created xsi:type="dcterms:W3CDTF">2014-10-19T18:33:48Z</dcterms:created>
  <dcterms:modified xsi:type="dcterms:W3CDTF">2014-10-19T18:54:39Z</dcterms:modified>
</cp:coreProperties>
</file>