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8" r:id="rId9"/>
    <p:sldId id="261" r:id="rId10"/>
    <p:sldId id="266" r:id="rId11"/>
    <p:sldId id="258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82181-6513-4238-A631-1EAAAD04D03A}" type="datetimeFigureOut">
              <a:rPr lang="ru-RU" smtClean="0"/>
              <a:pPr/>
              <a:t>14.11.2009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1766C-4C02-42C1-AFC5-1089FF4200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.sweetly.ru/skeletos/part3/skolioz.gif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us.com/modules/news/images/articles/changing/1238153986662426_200_200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ensmed.ru/news/uimg_new/8987897-1228572215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1828800"/>
          </a:xfrm>
        </p:spPr>
        <p:txBody>
          <a:bodyPr>
            <a:normAutofit/>
          </a:bodyPr>
          <a:lstStyle/>
          <a:p>
            <a:pPr algn="l"/>
            <a:r>
              <a:rPr lang="tt-RU" sz="5400" dirty="0" smtClean="0"/>
              <a:t>Сәламәт  тәндә – </a:t>
            </a:r>
            <a:br>
              <a:rPr lang="tt-RU" sz="5400" dirty="0" smtClean="0"/>
            </a:br>
            <a:r>
              <a:rPr lang="tt-RU" sz="5400" dirty="0" smtClean="0"/>
              <a:t>                         сәламәт  акыл</a:t>
            </a:r>
            <a:endParaRPr lang="ru-RU" sz="5400" dirty="0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bsv.ru/book/eyfamily/images/imgc4b-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6737" y="285728"/>
            <a:ext cx="7215238" cy="60587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Мәкальләр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2928958" cy="493388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tt-RU" dirty="0" smtClean="0"/>
              <a:t>әламәт тәндә -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54491" y="2485989"/>
            <a:ext cx="3878850" cy="5648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Авыру күрмәгән кеше-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6726" y="3071810"/>
            <a:ext cx="3286148" cy="493388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t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Байлыкның башы </a:t>
            </a: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571876"/>
            <a:ext cx="3357586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Сау кешегә көн дә -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547187" y="1925782"/>
            <a:ext cx="2928958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сәламәт  акыл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207265" y="2503155"/>
            <a:ext cx="4421482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2600" dirty="0" smtClean="0"/>
              <a:t>с</a:t>
            </a: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әламәтлек кадерен белми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609965" y="2984781"/>
            <a:ext cx="2928958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тазалык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96150" y="3582546"/>
            <a:ext cx="2928958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бәйрәм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29515" y="4072859"/>
            <a:ext cx="4445724" cy="4991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Дөньяда иң кечкенә бәхет-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643438" y="4071942"/>
            <a:ext cx="1357322" cy="49338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tt-RU" sz="2600" dirty="0" smtClean="0"/>
              <a:t>б</a:t>
            </a: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айлык,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42910" y="4429132"/>
            <a:ext cx="2143140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иң зур бәхет-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609540" y="4424517"/>
            <a:ext cx="1285884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саулык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11978" y="4887257"/>
            <a:ext cx="3288452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Чирнең тиюе тиз,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482761" y="4891631"/>
            <a:ext cx="2005488" cy="493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tt-RU" sz="2600" dirty="0" smtClean="0"/>
              <a:t>к</a:t>
            </a:r>
            <a:r>
              <a:rPr kumimoji="0" lang="tt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итүе озак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Без нәрсәләр белдек?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Умыртка баганасы кайда урнашкан?</a:t>
            </a:r>
          </a:p>
          <a:p>
            <a:r>
              <a:rPr lang="tt-RU" dirty="0" smtClean="0"/>
              <a:t>Аңа нәрсәләр тоташкан?</a:t>
            </a:r>
          </a:p>
          <a:p>
            <a:r>
              <a:rPr lang="tt-RU" dirty="0" smtClean="0"/>
              <a:t>Кешедә ничә пар кабырга бар?</a:t>
            </a:r>
          </a:p>
          <a:p>
            <a:r>
              <a:rPr lang="tt-RU" dirty="0" smtClean="0"/>
              <a:t>Нәрсә ул - сколиоз?</a:t>
            </a:r>
          </a:p>
          <a:p>
            <a:r>
              <a:rPr lang="tt-RU" dirty="0" smtClean="0"/>
              <a:t>Сколиоз булмасын өчен ниләр эшләргә кирәк?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tt-RU" b="1" dirty="0" smtClean="0"/>
              <a:t>СКОЛИОЗ</a:t>
            </a:r>
            <a:endParaRPr lang="ru-RU" b="1" dirty="0"/>
          </a:p>
        </p:txBody>
      </p:sp>
      <p:pic>
        <p:nvPicPr>
          <p:cNvPr id="4" name="Picture 2" descr="E:\111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645652" cy="51822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skolioz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71480"/>
            <a:ext cx="6429420" cy="6008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рис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5050"/>
            <a:ext cx="8358246" cy="60543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а 6 из 2437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10" y="742779"/>
            <a:ext cx="7594724" cy="56866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88 из 2437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85728"/>
            <a:ext cx="5273709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а 155 из 243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214290"/>
            <a:ext cx="4357718" cy="6357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0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57158" y="357166"/>
            <a:ext cx="8358246" cy="605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/>
          </a:bodyPr>
          <a:lstStyle/>
          <a:p>
            <a:pPr algn="ctr"/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Гәүдәне дөрес формалаштыру кагыйдәләре.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2000240"/>
            <a:ext cx="8358246" cy="4389120"/>
          </a:xfrm>
        </p:spPr>
        <p:txBody>
          <a:bodyPr>
            <a:normAutofit/>
          </a:bodyPr>
          <a:lstStyle/>
          <a:p>
            <a:r>
              <a:rPr lang="tt-RU" dirty="0" smtClean="0"/>
              <a:t>Гәүдә мускулларын ныгыту өчен күнегүләр эшләргә.</a:t>
            </a:r>
          </a:p>
          <a:p>
            <a:pPr>
              <a:buFont typeface="Arial" pitchFamily="34" charset="0"/>
              <a:buChar char="•"/>
            </a:pPr>
            <a:r>
              <a:rPr lang="tt-RU" dirty="0" smtClean="0"/>
              <a:t>Өстәл һәм парта артында дөрес утырырга. </a:t>
            </a:r>
          </a:p>
          <a:p>
            <a:r>
              <a:rPr lang="tt-RU" sz="2400" dirty="0" smtClean="0"/>
              <a:t>Авыр әйберләр күтәргәндә, ике кулга да тигез төшәрлек итеп күтәрергә.</a:t>
            </a:r>
          </a:p>
          <a:p>
            <a:r>
              <a:rPr lang="tt-RU" sz="2400" dirty="0" smtClean="0"/>
              <a:t>Аркага аса торган сумка белән йөрергә.</a:t>
            </a:r>
          </a:p>
          <a:p>
            <a:r>
              <a:rPr lang="tt-RU" sz="2400" dirty="0" smtClean="0"/>
              <a:t>Каты түшәктә, биек булмаган мендәрдә йокларга.</a:t>
            </a:r>
          </a:p>
          <a:p>
            <a:r>
              <a:rPr lang="tt-RU" sz="2400" dirty="0" smtClean="0"/>
              <a:t>Баскан килеш төрле эшләр эшләгәндә гәүдәне төз тотарга.</a:t>
            </a:r>
            <a:endParaRPr lang="ru-RU" sz="2400" dirty="0"/>
          </a:p>
        </p:txBody>
      </p:sp>
    </p:spTree>
  </p:cSld>
  <p:clrMapOvr>
    <a:masterClrMapping/>
  </p:clrMapOvr>
  <p:transition spd="med"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132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Сәламәт  тәндә –                           сәламәт  акыл</vt:lpstr>
      <vt:lpstr>СКОЛИОЗ</vt:lpstr>
      <vt:lpstr>Слайд 3</vt:lpstr>
      <vt:lpstr>Слайд 4</vt:lpstr>
      <vt:lpstr>Слайд 5</vt:lpstr>
      <vt:lpstr>Слайд 6</vt:lpstr>
      <vt:lpstr>Слайд 7</vt:lpstr>
      <vt:lpstr>Слайд 8</vt:lpstr>
      <vt:lpstr>Гәүдәне дөрес формалаштыру кагыйдәләре.</vt:lpstr>
      <vt:lpstr>Слайд 10</vt:lpstr>
      <vt:lpstr>Мәкальләр</vt:lpstr>
      <vt:lpstr>Без нәрсәләр белдек?</vt:lpstr>
    </vt:vector>
  </TitlesOfParts>
  <Company>MOU ShuSHma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Сәламәт  тәндә –                           сәламәт  акыл</dc:title>
  <dc:creator>Ilnar</dc:creator>
  <cp:lastModifiedBy>Ilnar</cp:lastModifiedBy>
  <cp:revision>29</cp:revision>
  <dcterms:created xsi:type="dcterms:W3CDTF">2009-10-22T06:24:01Z</dcterms:created>
  <dcterms:modified xsi:type="dcterms:W3CDTF">2009-11-14T07:17:51Z</dcterms:modified>
</cp:coreProperties>
</file>