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4" r:id="rId4"/>
    <p:sldId id="263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57" r:id="rId13"/>
    <p:sldId id="258" r:id="rId14"/>
    <p:sldId id="259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F36D0FBA-A2CD-47E2-9997-5CDD8A3EBDD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E1936A7F-2538-4444-A9CE-7C33AFC1B6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404664"/>
            <a:ext cx="5256584" cy="5832647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Глаголы </a:t>
            </a:r>
            <a:br>
              <a:rPr lang="ru-RU" sz="6000" b="1" dirty="0" smtClean="0"/>
            </a:br>
            <a:r>
              <a:rPr lang="ru-RU" sz="6000" b="1" dirty="0" smtClean="0"/>
              <a:t>в </a:t>
            </a:r>
            <a:br>
              <a:rPr lang="ru-RU" sz="6000" b="1" dirty="0" smtClean="0"/>
            </a:br>
            <a:r>
              <a:rPr lang="ru-RU" sz="6000" b="1" dirty="0" smtClean="0"/>
              <a:t>прошедшем, настоящем </a:t>
            </a:r>
            <a:br>
              <a:rPr lang="ru-RU" sz="6000" b="1" dirty="0" smtClean="0"/>
            </a:br>
            <a:r>
              <a:rPr lang="ru-RU" sz="6000" b="1" dirty="0" smtClean="0"/>
              <a:t>и будущем времени.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9399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Будущее время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869680" cy="493776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Летом ученики      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C00000"/>
                </a:solidFill>
              </a:rPr>
              <a:t>(что </a:t>
            </a:r>
            <a:r>
              <a:rPr lang="ru-RU" sz="8000" dirty="0" smtClean="0">
                <a:solidFill>
                  <a:srgbClr val="C00000"/>
                </a:solidFill>
              </a:rPr>
              <a:t>сделают?)</a:t>
            </a:r>
            <a:r>
              <a:rPr lang="ru-RU" sz="8000" dirty="0" smtClean="0"/>
              <a:t>     </a:t>
            </a:r>
          </a:p>
          <a:p>
            <a:pPr marL="0" indent="0">
              <a:buNone/>
            </a:pPr>
            <a:r>
              <a:rPr lang="ru-RU" sz="8000" dirty="0" smtClean="0"/>
              <a:t>в Санкт-Петербург.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343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Будущее время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869680" cy="493776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Летом ученики      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поедут</a:t>
            </a:r>
            <a:r>
              <a:rPr lang="ru-RU" sz="8000" dirty="0" smtClean="0"/>
              <a:t>     </a:t>
            </a:r>
          </a:p>
          <a:p>
            <a:pPr marL="0" indent="0">
              <a:buNone/>
            </a:pPr>
            <a:r>
              <a:rPr lang="ru-RU" sz="8000" dirty="0" smtClean="0"/>
              <a:t>в Санкт-Петербург.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71536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Прошедшее время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Формы какого времени глаголов нужно использовать в роли сказуемого, если нужно сообщить о действиях, которые происходили до момента речи?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94864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Настоящее время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Формы какого времени глаголов нужно использовать в роли сказуемого, если нужно сообщить о действиях, которые происходят в момент речи?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577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Будущее время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Формы какого времени глаголов нужно использовать в роли сказуемого, если нужно сообщить о действиях, которые будут происходить после момента речи?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56552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591550" cy="64807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Упр. 63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836712"/>
            <a:ext cx="8595360" cy="568863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Брат выполняет задание на компьютере.</a:t>
            </a:r>
          </a:p>
          <a:p>
            <a:r>
              <a:rPr lang="ru-RU" sz="5400" dirty="0" smtClean="0"/>
              <a:t>Брат выполнял задание на компьютере.</a:t>
            </a:r>
          </a:p>
          <a:p>
            <a:r>
              <a:rPr lang="ru-RU" sz="5400" dirty="0" smtClean="0"/>
              <a:t>Брат выполнит задание на компьютере.</a:t>
            </a:r>
            <a:endParaRPr lang="ru-RU" sz="5400" dirty="0"/>
          </a:p>
        </p:txBody>
      </p:sp>
      <p:sp>
        <p:nvSpPr>
          <p:cNvPr id="4" name="Равно 3"/>
          <p:cNvSpPr/>
          <p:nvPr/>
        </p:nvSpPr>
        <p:spPr>
          <a:xfrm>
            <a:off x="1619672" y="1556792"/>
            <a:ext cx="4320480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323528" y="1520240"/>
            <a:ext cx="1944216" cy="3960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641044"/>
            <a:ext cx="1656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7A37"/>
                </a:solidFill>
              </a:rPr>
              <a:t>н.вр</a:t>
            </a:r>
            <a:r>
              <a:rPr lang="ru-RU" sz="3200" b="1" dirty="0" smtClean="0">
                <a:solidFill>
                  <a:srgbClr val="00B050"/>
                </a:solidFill>
              </a:rPr>
              <a:t>.</a:t>
            </a:r>
            <a:endParaRPr lang="ru-RU" sz="3200" dirty="0"/>
          </a:p>
        </p:txBody>
      </p:sp>
      <p:sp>
        <p:nvSpPr>
          <p:cNvPr id="7" name="Минус 6"/>
          <p:cNvSpPr/>
          <p:nvPr/>
        </p:nvSpPr>
        <p:spPr>
          <a:xfrm>
            <a:off x="323528" y="3212976"/>
            <a:ext cx="1944216" cy="3960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323528" y="4941168"/>
            <a:ext cx="1944216" cy="3960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 8"/>
          <p:cNvSpPr/>
          <p:nvPr/>
        </p:nvSpPr>
        <p:spPr>
          <a:xfrm>
            <a:off x="1616751" y="3256008"/>
            <a:ext cx="3963361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1616750" y="5036503"/>
            <a:ext cx="3963361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0176" y="2348880"/>
            <a:ext cx="1873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7A37"/>
                </a:solidFill>
              </a:rPr>
              <a:t>пр.вр</a:t>
            </a:r>
            <a:r>
              <a:rPr lang="ru-RU" sz="3200" b="1" dirty="0" smtClean="0">
                <a:solidFill>
                  <a:srgbClr val="00B050"/>
                </a:solidFill>
              </a:rPr>
              <a:t>.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0177" y="4149080"/>
            <a:ext cx="1656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7A37"/>
                </a:solidFill>
              </a:rPr>
              <a:t>б.вр</a:t>
            </a:r>
            <a:r>
              <a:rPr lang="ru-RU" sz="3200" b="1" dirty="0" smtClean="0">
                <a:solidFill>
                  <a:srgbClr val="00B050"/>
                </a:solidFill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1171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Словарная разминка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12" y="1772816"/>
            <a:ext cx="9324528" cy="49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9600" b="1" dirty="0" smtClean="0">
                <a:solidFill>
                  <a:srgbClr val="7030A0"/>
                </a:solidFill>
              </a:rPr>
              <a:t>Ш</a:t>
            </a:r>
            <a:r>
              <a:rPr lang="ru-RU" sz="9600" b="1" dirty="0" smtClean="0">
                <a:solidFill>
                  <a:srgbClr val="007A37"/>
                </a:solidFill>
              </a:rPr>
              <a:t>ё</a:t>
            </a:r>
            <a:r>
              <a:rPr lang="ru-RU" sz="9600" b="1" dirty="0" smtClean="0">
                <a:solidFill>
                  <a:srgbClr val="7030A0"/>
                </a:solidFill>
              </a:rPr>
              <a:t>л, пр</a:t>
            </a:r>
            <a:r>
              <a:rPr lang="ru-RU" sz="9600" b="1" dirty="0" smtClean="0">
                <a:solidFill>
                  <a:srgbClr val="007A37"/>
                </a:solidFill>
              </a:rPr>
              <a:t>и</a:t>
            </a:r>
            <a:r>
              <a:rPr lang="ru-RU" sz="9600" b="1" dirty="0" smtClean="0">
                <a:solidFill>
                  <a:srgbClr val="7030A0"/>
                </a:solidFill>
              </a:rPr>
              <a:t>ш</a:t>
            </a:r>
            <a:r>
              <a:rPr lang="ru-RU" sz="9600" b="1" dirty="0" smtClean="0">
                <a:solidFill>
                  <a:srgbClr val="007A37"/>
                </a:solidFill>
              </a:rPr>
              <a:t>ё</a:t>
            </a:r>
            <a:r>
              <a:rPr lang="ru-RU" sz="9600" b="1" dirty="0" smtClean="0">
                <a:solidFill>
                  <a:srgbClr val="7030A0"/>
                </a:solidFill>
              </a:rPr>
              <a:t>л, заш</a:t>
            </a:r>
            <a:r>
              <a:rPr lang="ru-RU" sz="9600" b="1" dirty="0" smtClean="0">
                <a:solidFill>
                  <a:srgbClr val="007A37"/>
                </a:solidFill>
              </a:rPr>
              <a:t>ё</a:t>
            </a:r>
            <a:r>
              <a:rPr lang="ru-RU" sz="9600" b="1" dirty="0" smtClean="0">
                <a:solidFill>
                  <a:srgbClr val="7030A0"/>
                </a:solidFill>
              </a:rPr>
              <a:t>л, переш</a:t>
            </a:r>
            <a:r>
              <a:rPr lang="ru-RU" sz="9600" b="1" dirty="0" smtClean="0">
                <a:solidFill>
                  <a:srgbClr val="007A37"/>
                </a:solidFill>
              </a:rPr>
              <a:t>ё</a:t>
            </a:r>
            <a:r>
              <a:rPr lang="ru-RU" sz="9600" b="1" dirty="0" smtClean="0">
                <a:solidFill>
                  <a:srgbClr val="7030A0"/>
                </a:solidFill>
              </a:rPr>
              <a:t>л.</a:t>
            </a:r>
            <a:endParaRPr lang="ru-RU" sz="9600" b="1" dirty="0">
              <a:solidFill>
                <a:srgbClr val="7030A0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137392" y="1820507"/>
            <a:ext cx="2304256" cy="6480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4944234" y="1916832"/>
            <a:ext cx="2304256" cy="6480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1230960" y="3356992"/>
            <a:ext cx="2304256" cy="6480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6516216" y="3356992"/>
            <a:ext cx="2304256" cy="6480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10800000">
            <a:off x="3059832" y="1982525"/>
            <a:ext cx="1893947" cy="324036"/>
          </a:xfrm>
          <a:prstGeom prst="corner">
            <a:avLst>
              <a:gd name="adj1" fmla="val 20654"/>
              <a:gd name="adj2" fmla="val 9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0800000">
            <a:off x="137392" y="3519010"/>
            <a:ext cx="1093567" cy="324036"/>
          </a:xfrm>
          <a:prstGeom prst="corner">
            <a:avLst>
              <a:gd name="adj1" fmla="val 20654"/>
              <a:gd name="adj2" fmla="val 9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10800000">
            <a:off x="4006804" y="3515853"/>
            <a:ext cx="2509411" cy="324036"/>
          </a:xfrm>
          <a:prstGeom prst="corner">
            <a:avLst>
              <a:gd name="adj1" fmla="val 20654"/>
              <a:gd name="adj2" fmla="val 9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59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Настоящее время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869680" cy="493776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Летом ученики      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(поехать)</a:t>
            </a:r>
          </a:p>
          <a:p>
            <a:pPr marL="0" indent="0">
              <a:buNone/>
            </a:pPr>
            <a:r>
              <a:rPr lang="ru-RU" sz="8000" dirty="0" smtClean="0"/>
              <a:t>в Санкт-Петербург.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6098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Настоящее время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869680" cy="493776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Летом ученики      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C00000"/>
                </a:solidFill>
              </a:rPr>
              <a:t>(что делают</a:t>
            </a:r>
            <a:r>
              <a:rPr lang="ru-RU" sz="8000" dirty="0" smtClean="0">
                <a:solidFill>
                  <a:srgbClr val="C00000"/>
                </a:solidFill>
              </a:rPr>
              <a:t>?)</a:t>
            </a:r>
            <a:r>
              <a:rPr lang="ru-RU" sz="8000" dirty="0" smtClean="0"/>
              <a:t>     </a:t>
            </a:r>
          </a:p>
          <a:p>
            <a:pPr marL="0" indent="0">
              <a:buNone/>
            </a:pPr>
            <a:r>
              <a:rPr lang="ru-RU" sz="8000" dirty="0" smtClean="0"/>
              <a:t>в Санкт-Петербург.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08640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Настоящее время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869680" cy="493776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Летом ученики      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едут</a:t>
            </a:r>
            <a:r>
              <a:rPr lang="ru-RU" sz="8000" dirty="0" smtClean="0"/>
              <a:t>     </a:t>
            </a:r>
          </a:p>
          <a:p>
            <a:pPr marL="0" indent="0">
              <a:buNone/>
            </a:pPr>
            <a:r>
              <a:rPr lang="ru-RU" sz="8000" dirty="0" smtClean="0"/>
              <a:t>в Санкт-Петербург.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34971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Прошедшее время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869680" cy="493776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Летом ученики      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C00000"/>
                </a:solidFill>
              </a:rPr>
              <a:t>(поехать</a:t>
            </a:r>
            <a:r>
              <a:rPr lang="ru-RU" sz="8000" dirty="0" smtClean="0">
                <a:solidFill>
                  <a:srgbClr val="C00000"/>
                </a:solidFill>
              </a:rPr>
              <a:t>)</a:t>
            </a:r>
            <a:endParaRPr lang="ru-RU" sz="8000" dirty="0" smtClean="0"/>
          </a:p>
          <a:p>
            <a:pPr marL="0" indent="0">
              <a:buNone/>
            </a:pPr>
            <a:r>
              <a:rPr lang="ru-RU" sz="8000" dirty="0" smtClean="0"/>
              <a:t>в Санкт-Петербург.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30833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Прошедшее время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869680" cy="493776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Летом ученики      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C00000"/>
                </a:solidFill>
              </a:rPr>
              <a:t>(что </a:t>
            </a:r>
            <a:r>
              <a:rPr lang="ru-RU" sz="8000" dirty="0" smtClean="0">
                <a:solidFill>
                  <a:srgbClr val="C00000"/>
                </a:solidFill>
              </a:rPr>
              <a:t>делали?)</a:t>
            </a:r>
            <a:r>
              <a:rPr lang="ru-RU" sz="8000" dirty="0" smtClean="0"/>
              <a:t>     </a:t>
            </a:r>
          </a:p>
          <a:p>
            <a:pPr marL="0" indent="0">
              <a:buNone/>
            </a:pPr>
            <a:r>
              <a:rPr lang="ru-RU" sz="8000" dirty="0" smtClean="0"/>
              <a:t>в Санкт-Петербург.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51850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Прошедшее время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869680" cy="493776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Летом ученики      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ездили</a:t>
            </a:r>
            <a:r>
              <a:rPr lang="ru-RU" sz="8000" dirty="0" smtClean="0"/>
              <a:t>     </a:t>
            </a:r>
          </a:p>
          <a:p>
            <a:pPr marL="0" indent="0">
              <a:buNone/>
            </a:pPr>
            <a:r>
              <a:rPr lang="ru-RU" sz="8000" dirty="0" smtClean="0"/>
              <a:t>в Санкт-Петербург.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2801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Будущее время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869680" cy="493776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Летом ученики      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C00000"/>
                </a:solidFill>
              </a:rPr>
              <a:t>(поехать</a:t>
            </a:r>
            <a:r>
              <a:rPr lang="ru-RU" sz="8000" dirty="0" smtClean="0">
                <a:solidFill>
                  <a:srgbClr val="C00000"/>
                </a:solidFill>
              </a:rPr>
              <a:t>)</a:t>
            </a:r>
            <a:endParaRPr lang="ru-RU" sz="8000" dirty="0" smtClean="0"/>
          </a:p>
          <a:p>
            <a:pPr marL="0" indent="0">
              <a:buNone/>
            </a:pPr>
            <a:r>
              <a:rPr lang="ru-RU" sz="8000" dirty="0" smtClean="0"/>
              <a:t>в Санкт-Петербург.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82297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65</TotalTime>
  <Words>198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Soho</vt:lpstr>
      <vt:lpstr>Глаголы  в  прошедшем, настоящем  и будущем времени.</vt:lpstr>
      <vt:lpstr>Словарная разминка</vt:lpstr>
      <vt:lpstr>Настоящее время</vt:lpstr>
      <vt:lpstr>Настоящее время</vt:lpstr>
      <vt:lpstr>Настоящее время</vt:lpstr>
      <vt:lpstr>Прошедшее время</vt:lpstr>
      <vt:lpstr>Прошедшее время</vt:lpstr>
      <vt:lpstr>Прошедшее время</vt:lpstr>
      <vt:lpstr>Будущее время</vt:lpstr>
      <vt:lpstr>Будущее время</vt:lpstr>
      <vt:lpstr>Будущее время</vt:lpstr>
      <vt:lpstr>Прошедшее время</vt:lpstr>
      <vt:lpstr>Настоящее время</vt:lpstr>
      <vt:lpstr>Будущее время</vt:lpstr>
      <vt:lpstr>Упр. 63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Глаголы  в  прошедшем, настоящем  и будущем времени.</dc:title>
  <dc:creator>user</dc:creator>
  <cp:lastModifiedBy>User</cp:lastModifiedBy>
  <cp:revision>8</cp:revision>
  <dcterms:created xsi:type="dcterms:W3CDTF">2013-01-27T12:40:16Z</dcterms:created>
  <dcterms:modified xsi:type="dcterms:W3CDTF">2013-03-26T10:24:31Z</dcterms:modified>
</cp:coreProperties>
</file>