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9" r:id="rId6"/>
    <p:sldId id="259" r:id="rId7"/>
    <p:sldId id="260" r:id="rId8"/>
    <p:sldId id="261" r:id="rId9"/>
    <p:sldId id="263" r:id="rId10"/>
    <p:sldId id="273" r:id="rId11"/>
    <p:sldId id="270" r:id="rId12"/>
    <p:sldId id="271" r:id="rId13"/>
    <p:sldId id="264" r:id="rId14"/>
    <p:sldId id="265" r:id="rId15"/>
    <p:sldId id="266" r:id="rId16"/>
    <p:sldId id="275" r:id="rId17"/>
    <p:sldId id="267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9ABF-88A7-48CE-BFBC-333E65702F61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22F6-C6DE-48FC-AFAD-7DBA3967CA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9.jpeg"/><Relationship Id="rId4" Type="http://schemas.openxmlformats.org/officeDocument/2006/relationships/image" Target="../media/image12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22.pn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12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2;&#1086;&#1080;%20&#1076;&#1086;&#1082;&#1091;&#1084;&#1077;&#1085;&#1090;&#1099;\&#1086;&#1090;&#1082;&#1088;&#1099;&#1090;&#1099;&#1081;%20&#1091;&#1088;&#1086;&#1082;%202012\&#1047;&#1074;&#1091;&#1082;&#1080;%20&#1087;&#1088;&#1080;&#1088;&#1086;&#1076;&#1099;%20-%20&#1055;&#1077;&#1085;&#1080;&#1077;%20&#1087;&#1090;&#1080;&#1094;.mp3" TargetMode="External"/><Relationship Id="rId6" Type="http://schemas.openxmlformats.org/officeDocument/2006/relationships/image" Target="../media/image11.jpeg"/><Relationship Id="rId11" Type="http://schemas.openxmlformats.org/officeDocument/2006/relationships/image" Target="../media/image19.jpeg"/><Relationship Id="rId5" Type="http://schemas.openxmlformats.org/officeDocument/2006/relationships/image" Target="../media/image12.jpe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image" Target="../media/image15.jpe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2;&#1086;&#1080;%20&#1076;&#1086;&#1082;&#1091;&#1084;&#1077;&#1085;&#1090;&#1099;\&#1086;&#1090;&#1082;&#1088;&#1099;&#1090;&#1099;&#1081;%20&#1091;&#1088;&#1086;&#1082;%202012\245_Vivaldi_Vremena_goda__1._Vesna__I_ch._isp._Perlman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рамочки\0ad0b79cc5ec9dd6d10a56781f9_pre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285992"/>
            <a:ext cx="73316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Доброе утро!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 descr="C:\Documents and Settings\1\Мои документы\0_11cf08_4dbd453a_XL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214282" y="785794"/>
              <a:ext cx="7929618" cy="385765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14282" y="1643050"/>
            <a:ext cx="81911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ели около кукушка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линнохвостая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пролетела.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2" descr="C:\Documents and Settings\1\Мои документы\0_11cf08_4dbd453a_XL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214282" y="785794"/>
              <a:ext cx="7929618" cy="385765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57158" y="1643050"/>
            <a:ext cx="75927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Около ели пролетела</a:t>
            </a:r>
          </a:p>
          <a:p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длиннохвостая кукушка.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C:\Documents and Settings\1\Мои документы\0_11cf08_4dbd453a_XL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14282" y="785794"/>
              <a:ext cx="7929618" cy="385765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14282" y="857232"/>
            <a:ext cx="807249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предложением:</a:t>
            </a:r>
          </a:p>
          <a:p>
            <a:pPr algn="ctr">
              <a:buFont typeface="Arial" pitchFamily="34" charset="0"/>
              <a:buChar char="•"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подчеркнуть главные и второстепенные члены предложения;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указать части речи;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обозначить у существительных падеж, склонение, род;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найти и выписать словосочетания.</a:t>
            </a:r>
          </a:p>
          <a:p>
            <a:pPr algn="ctr">
              <a:buFont typeface="Arial" pitchFamily="34" charset="0"/>
              <a:buChar char="•"/>
            </a:pP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1\Мои документы\открытый урок 2012\картинки\0008-013-It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597" y="0"/>
            <a:ext cx="9227192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1\Мои документы\открытый урок 2012\картинки\0_5a955_89f1d76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857232"/>
            <a:ext cx="4991100" cy="55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открытый урок 2012\картинки\6d5308c8cd45422cfece70eea362de5d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6" y="-1"/>
            <a:ext cx="9148906" cy="6854325"/>
          </a:xfrm>
          <a:prstGeom prst="rect">
            <a:avLst/>
          </a:prstGeom>
          <a:noFill/>
        </p:spPr>
      </p:pic>
      <p:pic>
        <p:nvPicPr>
          <p:cNvPr id="3" name="Picture 2" descr="C:\Documents and Settings\1\Мои документы\открытый урок 2012\картинки\4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357298"/>
            <a:ext cx="1500198" cy="2214578"/>
          </a:xfrm>
          <a:prstGeom prst="rect">
            <a:avLst/>
          </a:prstGeom>
          <a:noFill/>
        </p:spPr>
      </p:pic>
      <p:pic>
        <p:nvPicPr>
          <p:cNvPr id="4" name="Picture 4" descr="C:\Documents and Settings\1\Мои документы\открытый урок 2012\картинки\53853952_vorobe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28670"/>
            <a:ext cx="1643074" cy="1766305"/>
          </a:xfrm>
          <a:prstGeom prst="rect">
            <a:avLst/>
          </a:prstGeom>
          <a:noFill/>
        </p:spPr>
      </p:pic>
      <p:pic>
        <p:nvPicPr>
          <p:cNvPr id="5" name="Picture 3" descr="C:\Documents and Settings\1\Мои документы\открытый урок 2012\картинки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429132"/>
            <a:ext cx="1618466" cy="1380670"/>
          </a:xfrm>
          <a:prstGeom prst="rect">
            <a:avLst/>
          </a:prstGeom>
          <a:noFill/>
        </p:spPr>
      </p:pic>
      <p:pic>
        <p:nvPicPr>
          <p:cNvPr id="6" name="Picture 2" descr="C:\Documents and Settings\1\Мои документы\открытый урок 2012\картинки\воро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857628"/>
            <a:ext cx="1500198" cy="1743473"/>
          </a:xfrm>
          <a:prstGeom prst="rect">
            <a:avLst/>
          </a:prstGeom>
          <a:noFill/>
        </p:spPr>
      </p:pic>
      <p:pic>
        <p:nvPicPr>
          <p:cNvPr id="7" name="Picture 2" descr="C:\Documents and Settings\1\Мои документы\открытый урок 2012\картинки\0_5a955_89f1d763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214422"/>
            <a:ext cx="1571636" cy="1759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1\Мои документы\открытый урок 2012\картинки\0008-013-It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7192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1\Мои документы\открытый урок 2012\картинки\зябл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857232"/>
            <a:ext cx="3077493" cy="2786082"/>
          </a:xfrm>
          <a:prstGeom prst="rect">
            <a:avLst/>
          </a:prstGeom>
          <a:noFill/>
        </p:spPr>
      </p:pic>
      <p:pic>
        <p:nvPicPr>
          <p:cNvPr id="7171" name="Picture 3" descr="C:\Documents and Settings\1\Мои документы\открытый урок 2012\картинки\мухолов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857232"/>
            <a:ext cx="3236913" cy="2806700"/>
          </a:xfrm>
          <a:prstGeom prst="rect">
            <a:avLst/>
          </a:prstGeom>
          <a:noFill/>
        </p:spPr>
      </p:pic>
      <p:pic>
        <p:nvPicPr>
          <p:cNvPr id="7172" name="Picture 4" descr="C:\Documents and Settings\1\Мои документы\открытый урок 2012\картинки\козодо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3" y="4000504"/>
            <a:ext cx="3286148" cy="2571768"/>
          </a:xfrm>
          <a:prstGeom prst="rect">
            <a:avLst/>
          </a:prstGeom>
          <a:noFill/>
        </p:spPr>
      </p:pic>
      <p:pic>
        <p:nvPicPr>
          <p:cNvPr id="7173" name="Picture 5" descr="C:\Documents and Settings\1\Мои документы\открытый урок 2012\картинки\White-capped_Redstart_I_IMG_74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000504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открытый урок 2012\картинки\6d5308c8cd45422cfece70eea362de5d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6" y="-1"/>
            <a:ext cx="9148906" cy="6854325"/>
          </a:xfrm>
          <a:prstGeom prst="rect">
            <a:avLst/>
          </a:prstGeom>
          <a:noFill/>
        </p:spPr>
      </p:pic>
      <p:pic>
        <p:nvPicPr>
          <p:cNvPr id="3" name="Picture 2" descr="C:\Documents and Settings\1\Мои документы\открытый урок 2012\картинки\4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357298"/>
            <a:ext cx="1500198" cy="2214578"/>
          </a:xfrm>
          <a:prstGeom prst="rect">
            <a:avLst/>
          </a:prstGeom>
          <a:noFill/>
        </p:spPr>
      </p:pic>
      <p:pic>
        <p:nvPicPr>
          <p:cNvPr id="4" name="Picture 4" descr="C:\Documents and Settings\1\Мои документы\открытый урок 2012\картинки\53853952_vorobe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28670"/>
            <a:ext cx="1643074" cy="1766305"/>
          </a:xfrm>
          <a:prstGeom prst="rect">
            <a:avLst/>
          </a:prstGeom>
          <a:noFill/>
        </p:spPr>
      </p:pic>
      <p:pic>
        <p:nvPicPr>
          <p:cNvPr id="5" name="Picture 3" descr="C:\Documents and Settings\1\Мои документы\открытый урок 2012\картинки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429132"/>
            <a:ext cx="1618466" cy="1380670"/>
          </a:xfrm>
          <a:prstGeom prst="rect">
            <a:avLst/>
          </a:prstGeom>
          <a:noFill/>
        </p:spPr>
      </p:pic>
      <p:pic>
        <p:nvPicPr>
          <p:cNvPr id="6" name="Picture 2" descr="C:\Documents and Settings\1\Мои документы\открытый урок 2012\картинки\воро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857628"/>
            <a:ext cx="1500198" cy="1743473"/>
          </a:xfrm>
          <a:prstGeom prst="rect">
            <a:avLst/>
          </a:prstGeom>
          <a:noFill/>
        </p:spPr>
      </p:pic>
      <p:pic>
        <p:nvPicPr>
          <p:cNvPr id="7" name="Picture 2" descr="C:\Documents and Settings\1\Мои документы\открытый урок 2012\картинки\0_5a955_89f1d763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1214422"/>
            <a:ext cx="1571636" cy="1759593"/>
          </a:xfrm>
          <a:prstGeom prst="rect">
            <a:avLst/>
          </a:prstGeom>
          <a:noFill/>
        </p:spPr>
      </p:pic>
      <p:pic>
        <p:nvPicPr>
          <p:cNvPr id="8" name="Picture 3" descr="C:\Documents and Settings\1\Мои документы\открытый урок 2012\картинки\мухолов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285728"/>
            <a:ext cx="1812538" cy="1571636"/>
          </a:xfrm>
          <a:prstGeom prst="rect">
            <a:avLst/>
          </a:prstGeom>
          <a:noFill/>
        </p:spPr>
      </p:pic>
      <p:pic>
        <p:nvPicPr>
          <p:cNvPr id="9" name="Picture 2" descr="C:\Documents and Settings\1\Мои документы\открытый урок 2012\картинки\зябл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2428868"/>
            <a:ext cx="1657112" cy="1500198"/>
          </a:xfrm>
          <a:prstGeom prst="rect">
            <a:avLst/>
          </a:prstGeom>
          <a:noFill/>
        </p:spPr>
      </p:pic>
      <p:pic>
        <p:nvPicPr>
          <p:cNvPr id="10" name="Picture 4" descr="C:\Documents and Settings\1\Мои документы\открытый урок 2012\картинки\козодой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285728"/>
            <a:ext cx="1571635" cy="1229975"/>
          </a:xfrm>
          <a:prstGeom prst="rect">
            <a:avLst/>
          </a:prstGeom>
          <a:noFill/>
        </p:spPr>
      </p:pic>
      <p:pic>
        <p:nvPicPr>
          <p:cNvPr id="11" name="Picture 5" descr="C:\Documents and Settings\1\Мои документы\открытый урок 2012\картинки\White-capped_Redstart_I_IMG_740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3306" y="4786322"/>
            <a:ext cx="2071702" cy="146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открытый урок 2012\картинки\6d5308c8cd45422cfece70eea362de5d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6" y="-1"/>
            <a:ext cx="9148906" cy="6854325"/>
          </a:xfrm>
          <a:prstGeom prst="rect">
            <a:avLst/>
          </a:prstGeom>
          <a:noFill/>
        </p:spPr>
      </p:pic>
      <p:pic>
        <p:nvPicPr>
          <p:cNvPr id="3" name="Picture 2" descr="C:\Documents and Settings\1\Мои документы\открытый урок 2012\картинки\4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02" y="1714488"/>
            <a:ext cx="1500198" cy="2214578"/>
          </a:xfrm>
          <a:prstGeom prst="rect">
            <a:avLst/>
          </a:prstGeom>
          <a:noFill/>
        </p:spPr>
      </p:pic>
      <p:pic>
        <p:nvPicPr>
          <p:cNvPr id="4" name="Picture 4" descr="C:\Documents and Settings\1\Мои документы\открытый урок 2012\картинки\53853952_vorobe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0"/>
            <a:ext cx="1643074" cy="1766305"/>
          </a:xfrm>
          <a:prstGeom prst="rect">
            <a:avLst/>
          </a:prstGeom>
          <a:noFill/>
        </p:spPr>
      </p:pic>
      <p:pic>
        <p:nvPicPr>
          <p:cNvPr id="5" name="Picture 3" descr="C:\Documents and Settings\1\Мои документы\открытый урок 2012\картинки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429132"/>
            <a:ext cx="1618466" cy="1380670"/>
          </a:xfrm>
          <a:prstGeom prst="rect">
            <a:avLst/>
          </a:prstGeom>
          <a:noFill/>
        </p:spPr>
      </p:pic>
      <p:pic>
        <p:nvPicPr>
          <p:cNvPr id="6" name="Picture 2" descr="C:\Documents and Settings\1\Мои документы\открытый урок 2012\картинки\воро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000504"/>
            <a:ext cx="1500198" cy="1743473"/>
          </a:xfrm>
          <a:prstGeom prst="rect">
            <a:avLst/>
          </a:prstGeom>
          <a:noFill/>
        </p:spPr>
      </p:pic>
      <p:pic>
        <p:nvPicPr>
          <p:cNvPr id="7" name="Picture 2" descr="C:\Documents and Settings\1\Мои документы\открытый урок 2012\картинки\0_5a955_89f1d763_X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357298"/>
            <a:ext cx="1571636" cy="1759593"/>
          </a:xfrm>
          <a:prstGeom prst="rect">
            <a:avLst/>
          </a:prstGeom>
          <a:noFill/>
        </p:spPr>
      </p:pic>
      <p:pic>
        <p:nvPicPr>
          <p:cNvPr id="8" name="Picture 3" descr="C:\Documents and Settings\1\Мои документы\открытый урок 2012\картинки\мухоловк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0"/>
            <a:ext cx="1879591" cy="1629778"/>
          </a:xfrm>
          <a:prstGeom prst="rect">
            <a:avLst/>
          </a:prstGeom>
          <a:noFill/>
        </p:spPr>
      </p:pic>
      <p:pic>
        <p:nvPicPr>
          <p:cNvPr id="9" name="Picture 2" descr="C:\Documents and Settings\1\Мои документы\открытый урок 2012\картинки\зябл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1785926"/>
            <a:ext cx="1785950" cy="1616837"/>
          </a:xfrm>
          <a:prstGeom prst="rect">
            <a:avLst/>
          </a:prstGeom>
          <a:noFill/>
        </p:spPr>
      </p:pic>
      <p:pic>
        <p:nvPicPr>
          <p:cNvPr id="10" name="Picture 4" descr="C:\Documents and Settings\1\Мои документы\открытый урок 2012\картинки\козодой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0"/>
            <a:ext cx="2071701" cy="1621331"/>
          </a:xfrm>
          <a:prstGeom prst="rect">
            <a:avLst/>
          </a:prstGeom>
          <a:noFill/>
        </p:spPr>
      </p:pic>
      <p:pic>
        <p:nvPicPr>
          <p:cNvPr id="11" name="Picture 5" descr="C:\Documents and Settings\1\Мои документы\открытый урок 2012\картинки\White-capped_Redstart_I_IMG_740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6" y="3429000"/>
            <a:ext cx="2000264" cy="141195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lum bright="-6000" contrast="5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57223" y="642918"/>
          <a:ext cx="7358115" cy="40005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52705"/>
                <a:gridCol w="2452705"/>
                <a:gridCol w="2452705"/>
              </a:tblGrid>
              <a:tr h="20002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6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928662" y="1142984"/>
            <a:ext cx="20746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Знал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1142984"/>
            <a:ext cx="25038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Узнал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571480"/>
            <a:ext cx="25718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Хочу </a:t>
            </a:r>
          </a:p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узнать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3042" y="2857496"/>
            <a:ext cx="7986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+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496" y="2928934"/>
            <a:ext cx="5854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43702" y="2928934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открытый урок 2012\картинки\6d5308c8cd45422cfece70eea362de5d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06" y="3675"/>
            <a:ext cx="9148906" cy="6854325"/>
          </a:xfrm>
          <a:prstGeom prst="rect">
            <a:avLst/>
          </a:prstGeom>
          <a:noFill/>
        </p:spPr>
      </p:pic>
      <p:pic>
        <p:nvPicPr>
          <p:cNvPr id="3" name="Picture 2" descr="C:\Documents and Settings\1\Мои документы\открытый урок 2012\картинки\4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714488"/>
            <a:ext cx="1500198" cy="2214578"/>
          </a:xfrm>
          <a:prstGeom prst="rect">
            <a:avLst/>
          </a:prstGeom>
          <a:noFill/>
        </p:spPr>
      </p:pic>
      <p:pic>
        <p:nvPicPr>
          <p:cNvPr id="4" name="Picture 4" descr="C:\Documents and Settings\1\Мои документы\открытый урок 2012\картинки\53853952_vorobey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928670"/>
            <a:ext cx="1643074" cy="1766305"/>
          </a:xfrm>
          <a:prstGeom prst="rect">
            <a:avLst/>
          </a:prstGeom>
          <a:noFill/>
        </p:spPr>
      </p:pic>
      <p:pic>
        <p:nvPicPr>
          <p:cNvPr id="5" name="Picture 3" descr="C:\Documents and Settings\1\Мои документы\открытый урок 2012\картинки\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429132"/>
            <a:ext cx="1618466" cy="1380670"/>
          </a:xfrm>
          <a:prstGeom prst="rect">
            <a:avLst/>
          </a:prstGeom>
          <a:noFill/>
        </p:spPr>
      </p:pic>
      <p:pic>
        <p:nvPicPr>
          <p:cNvPr id="6" name="Picture 2" descr="C:\Documents and Settings\1\Мои документы\открытый урок 2012\картинки\ворон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4000504"/>
            <a:ext cx="1500198" cy="1743473"/>
          </a:xfrm>
          <a:prstGeom prst="rect">
            <a:avLst/>
          </a:prstGeom>
          <a:noFill/>
        </p:spPr>
      </p:pic>
      <p:pic>
        <p:nvPicPr>
          <p:cNvPr id="7" name="Picture 2" descr="C:\Documents and Settings\1\Мои документы\открытый урок 2012\картинки\0_5a955_89f1d763_X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214422"/>
            <a:ext cx="1571636" cy="1759593"/>
          </a:xfrm>
          <a:prstGeom prst="rect">
            <a:avLst/>
          </a:prstGeom>
          <a:noFill/>
        </p:spPr>
      </p:pic>
      <p:pic>
        <p:nvPicPr>
          <p:cNvPr id="8" name="Picture 3" descr="C:\Documents and Settings\1\Мои документы\открытый урок 2012\картинки\мухоловк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285728"/>
            <a:ext cx="1812538" cy="1571636"/>
          </a:xfrm>
          <a:prstGeom prst="rect">
            <a:avLst/>
          </a:prstGeom>
          <a:noFill/>
        </p:spPr>
      </p:pic>
      <p:pic>
        <p:nvPicPr>
          <p:cNvPr id="9" name="Picture 2" descr="C:\Documents and Settings\1\Мои документы\открытый урок 2012\картинки\зябли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2428868"/>
            <a:ext cx="1657112" cy="1500198"/>
          </a:xfrm>
          <a:prstGeom prst="rect">
            <a:avLst/>
          </a:prstGeom>
          <a:noFill/>
        </p:spPr>
      </p:pic>
      <p:pic>
        <p:nvPicPr>
          <p:cNvPr id="10" name="Picture 4" descr="C:\Documents and Settings\1\Мои документы\открытый урок 2012\картинки\козодой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3286124"/>
            <a:ext cx="1571635" cy="1229975"/>
          </a:xfrm>
          <a:prstGeom prst="rect">
            <a:avLst/>
          </a:prstGeom>
          <a:noFill/>
        </p:spPr>
      </p:pic>
      <p:pic>
        <p:nvPicPr>
          <p:cNvPr id="11" name="Picture 5" descr="C:\Documents and Settings\1\Мои документы\открытый урок 2012\картинки\White-capped_Redstart_I_IMG_740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3306" y="4786322"/>
            <a:ext cx="2071702" cy="1462378"/>
          </a:xfrm>
          <a:prstGeom prst="rect">
            <a:avLst/>
          </a:prstGeom>
          <a:noFill/>
        </p:spPr>
      </p:pic>
      <p:pic>
        <p:nvPicPr>
          <p:cNvPr id="12" name="Picture 4" descr="flash_prikoly_i_flash_multik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00694" y="-214338"/>
            <a:ext cx="3335020" cy="2524121"/>
          </a:xfrm>
          <a:prstGeom prst="rect">
            <a:avLst/>
          </a:prstGeom>
          <a:noFill/>
        </p:spPr>
      </p:pic>
      <p:pic>
        <p:nvPicPr>
          <p:cNvPr id="13" name="Звуки природы - 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46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85786" y="214290"/>
            <a:ext cx="6929486" cy="714380"/>
          </a:xfrm>
          <a:prstGeom prst="roundRect">
            <a:avLst/>
          </a:prstGeom>
          <a:solidFill>
            <a:srgbClr val="CCFFCC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МЕТОД «ФРУКТОВЫЙ САД»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Содержимое 10" descr="12857a4edda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" contrast="2000"/>
          </a:blip>
          <a:stretch>
            <a:fillRect/>
          </a:stretch>
        </p:blipFill>
        <p:spPr>
          <a:xfrm>
            <a:off x="214283" y="1142984"/>
            <a:ext cx="4744258" cy="57150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2" name="Содержимое 11" descr="LemonTree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-3000" contrast="4000"/>
          </a:blip>
          <a:stretch>
            <a:fillRect/>
          </a:stretch>
        </p:blipFill>
        <p:spPr>
          <a:xfrm>
            <a:off x="4429124" y="1142984"/>
            <a:ext cx="4286280" cy="550072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Волна 5"/>
          <p:cNvSpPr/>
          <p:nvPr/>
        </p:nvSpPr>
        <p:spPr>
          <a:xfrm>
            <a:off x="1643042" y="4286256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ОЖИДАНИЯ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5286380" y="4214818"/>
            <a:ext cx="2286016" cy="785818"/>
          </a:xfrm>
          <a:prstGeom prst="wave">
            <a:avLst>
              <a:gd name="adj1" fmla="val 11587"/>
              <a:gd name="adj2" fmla="val 1731"/>
            </a:avLst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ОПАСЕНИЯ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1\Мои документы\открытый урок 2012\картинки\remok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32"/>
            <a:ext cx="9144000" cy="6860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открытый урок 2012\картинки\6d5308c8cd45422cfece70eea362de5d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06" y="-1"/>
            <a:ext cx="9148906" cy="6854325"/>
          </a:xfrm>
          <a:prstGeom prst="rect">
            <a:avLst/>
          </a:prstGeom>
          <a:noFill/>
        </p:spPr>
      </p:pic>
      <p:pic>
        <p:nvPicPr>
          <p:cNvPr id="3" name="245_Vivaldi_Vremena_goda__1._Vesna__I_ch._isp._Perl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0_11cf08_4dbd453a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214414" y="1000108"/>
            <a:ext cx="6929486" cy="36433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714356"/>
            <a:ext cx="678661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ятел</a:t>
            </a:r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лечит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…</a:t>
            </a:r>
            <a:r>
              <a:rPr lang="ru-RU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ревний</a:t>
            </a:r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…</a:t>
            </a:r>
            <a:r>
              <a:rPr lang="ru-RU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уб</a:t>
            </a:r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обрый</a:t>
            </a:r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…</a:t>
            </a:r>
            <a:r>
              <a:rPr lang="ru-RU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ятел</a:t>
            </a:r>
            <a:endParaRPr lang="ru-RU" sz="6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r>
              <a:rPr lang="ru-RU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убу</a:t>
            </a:r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люб.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1\Мои документы\открытый урок 2012\картинки\0008-013-It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597" y="0"/>
            <a:ext cx="9227192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1\Мои документы\открытый урок 2012\картинки\4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857232"/>
            <a:ext cx="4572032" cy="575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открытый урок 2012\картинки\6d5308c8cd45422cfece70eea362de5d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6" y="-1"/>
            <a:ext cx="9148906" cy="6854325"/>
          </a:xfrm>
          <a:prstGeom prst="rect">
            <a:avLst/>
          </a:prstGeom>
          <a:noFill/>
        </p:spPr>
      </p:pic>
      <p:pic>
        <p:nvPicPr>
          <p:cNvPr id="3" name="Picture 2" descr="C:\Documents and Settings\1\Мои документы\открытый урок 2012\картинки\4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42918"/>
            <a:ext cx="156270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1\Мои документы\открытый урок 2012\картинки\0008-013-Ita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1597" y="0"/>
            <a:ext cx="9227192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1\Мои документы\открытый урок 2012\картинки\воро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429000"/>
            <a:ext cx="2643206" cy="3071834"/>
          </a:xfrm>
          <a:prstGeom prst="rect">
            <a:avLst/>
          </a:prstGeom>
          <a:noFill/>
        </p:spPr>
      </p:pic>
      <p:pic>
        <p:nvPicPr>
          <p:cNvPr id="5123" name="Picture 3" descr="C:\Documents and Settings\1\Мои документы\открытый урок 2012\картинки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785794"/>
            <a:ext cx="2930968" cy="2500330"/>
          </a:xfrm>
          <a:prstGeom prst="rect">
            <a:avLst/>
          </a:prstGeom>
          <a:noFill/>
        </p:spPr>
      </p:pic>
      <p:pic>
        <p:nvPicPr>
          <p:cNvPr id="5124" name="Picture 4" descr="C:\Documents and Settings\1\Мои документы\открытый урок 2012\картинки\53853952_vorobey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429000"/>
            <a:ext cx="285752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открытый урок 2012\картинки\6d5308c8cd45422cfece70eea362de5d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6" y="-1"/>
            <a:ext cx="9148906" cy="6854325"/>
          </a:xfrm>
          <a:prstGeom prst="rect">
            <a:avLst/>
          </a:prstGeom>
          <a:noFill/>
        </p:spPr>
      </p:pic>
      <p:pic>
        <p:nvPicPr>
          <p:cNvPr id="3" name="Picture 2" descr="C:\Documents and Settings\1\Мои документы\открытый урок 2012\картинки\4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42918"/>
            <a:ext cx="1500198" cy="2214578"/>
          </a:xfrm>
          <a:prstGeom prst="rect">
            <a:avLst/>
          </a:prstGeom>
          <a:noFill/>
        </p:spPr>
      </p:pic>
      <p:pic>
        <p:nvPicPr>
          <p:cNvPr id="4" name="Picture 4" descr="C:\Documents and Settings\1\Мои документы\открытый урок 2012\картинки\53853952_vorobe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290"/>
            <a:ext cx="1643074" cy="1766305"/>
          </a:xfrm>
          <a:prstGeom prst="rect">
            <a:avLst/>
          </a:prstGeom>
          <a:noFill/>
        </p:spPr>
      </p:pic>
      <p:pic>
        <p:nvPicPr>
          <p:cNvPr id="5" name="Picture 3" descr="C:\Documents and Settings\1\Мои документы\открытый урок 2012\картинки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429132"/>
            <a:ext cx="1618466" cy="1380670"/>
          </a:xfrm>
          <a:prstGeom prst="rect">
            <a:avLst/>
          </a:prstGeom>
          <a:noFill/>
        </p:spPr>
      </p:pic>
      <p:pic>
        <p:nvPicPr>
          <p:cNvPr id="6" name="Picture 2" descr="C:\Documents and Settings\1\Мои документы\открытый урок 2012\картинки\воро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857628"/>
            <a:ext cx="1500198" cy="1743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80</Words>
  <Application>Microsoft Office PowerPoint</Application>
  <PresentationFormat>Экран (4:3)</PresentationFormat>
  <Paragraphs>24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МЕТОД «ФРУКТОВЫЙ САД»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85</cp:revision>
  <dcterms:created xsi:type="dcterms:W3CDTF">2012-02-08T09:19:27Z</dcterms:created>
  <dcterms:modified xsi:type="dcterms:W3CDTF">2013-03-26T10:00:22Z</dcterms:modified>
</cp:coreProperties>
</file>