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1" r:id="rId11"/>
    <p:sldId id="262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63" r:id="rId27"/>
    <p:sldId id="283" r:id="rId28"/>
    <p:sldId id="284" r:id="rId29"/>
    <p:sldId id="285" r:id="rId30"/>
    <p:sldId id="264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0F438-3435-433B-AFD6-AF815CFCB4E6}" type="datetimeFigureOut">
              <a:rPr lang="ru-RU"/>
              <a:pPr>
                <a:defRPr/>
              </a:pPr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597C-3E8E-4366-97B5-8BCEEE7C0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933388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7B11A-3676-4110-9306-49D0CB9E3978}" type="datetimeFigureOut">
              <a:rPr lang="ru-RU"/>
              <a:pPr>
                <a:defRPr/>
              </a:pPr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3B81D-D97E-48F4-80F0-92E6FFBAF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18441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F35BC-886F-4ADC-9112-6305DB05580F}" type="datetimeFigureOut">
              <a:rPr lang="ru-RU"/>
              <a:pPr>
                <a:defRPr/>
              </a:pPr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7C228-37F6-4A97-B1C0-EE4B78C0A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269562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33310-FE3B-4BE8-B825-B5EEF5BD29CF}" type="datetimeFigureOut">
              <a:rPr lang="ru-RU"/>
              <a:pPr>
                <a:defRPr/>
              </a:pPr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6138D-16E7-4A3D-9DDA-ECCED5F06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059977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31055-22BB-45B2-8874-4F9AD9300659}" type="datetimeFigureOut">
              <a:rPr lang="ru-RU"/>
              <a:pPr>
                <a:defRPr/>
              </a:pPr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D57DB-2D02-43AF-9539-C2AACD639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088300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88B5-C0F0-489B-8558-10215F4D25E7}" type="datetimeFigureOut">
              <a:rPr lang="ru-RU"/>
              <a:pPr>
                <a:defRPr/>
              </a:pPr>
              <a:t>20.12.2011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3812-B72D-4BFB-BCD6-11C76B488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161202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EE206-BE1F-4826-B5A0-52E0D2A88CA9}" type="datetimeFigureOut">
              <a:rPr lang="ru-RU"/>
              <a:pPr>
                <a:defRPr/>
              </a:pPr>
              <a:t>20.12.2011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24A80-BDE9-459D-B5DB-0E032AF8F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727326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9A93C-126E-41E5-82D9-2AB569C00E3A}" type="datetimeFigureOut">
              <a:rPr lang="ru-RU"/>
              <a:pPr>
                <a:defRPr/>
              </a:pPr>
              <a:t>20.12.2011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AC433-25BA-48B6-8EDB-9280F25E7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67679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7EC4F-8D20-4690-AB15-5068DF0B4FDA}" type="datetimeFigureOut">
              <a:rPr lang="ru-RU"/>
              <a:pPr>
                <a:defRPr/>
              </a:pPr>
              <a:t>20.12.2011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34F25-5E38-4A9B-AAB9-52BE30AF4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229020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835E-5656-4A51-8279-A2BEA34CC409}" type="datetimeFigureOut">
              <a:rPr lang="ru-RU"/>
              <a:pPr>
                <a:defRPr/>
              </a:pPr>
              <a:t>20.12.2011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72A00-4D6A-40A2-80F3-EFB5E74BA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896499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8B713-C254-4ABB-BD09-CD77AB443A17}" type="datetimeFigureOut">
              <a:rPr lang="ru-RU"/>
              <a:pPr>
                <a:defRPr/>
              </a:pPr>
              <a:t>20.12.2011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F6651-D2A0-48C5-BFB9-409E9F179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716875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CF8E3F-F215-4143-B7FA-D943BBA1DE53}" type="datetimeFigureOut">
              <a:rPr lang="ru-RU"/>
              <a:pPr>
                <a:defRPr/>
              </a:pPr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3FA81C-6C0A-43DD-8079-F3853651A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lanetashkol.ru/uchitel/Blogs/edu-news/BlogEntryInfo.aspx?Id=C4CBB4E1-8C90-4850-B23B-E1EEDBCF9968" TargetMode="External"/><Relationship Id="rId2" Type="http://schemas.openxmlformats.org/officeDocument/2006/relationships/hyperlink" Target="http://allaklein.ucoz.ru/load/vse_dlja_power_point/shablon_prezentacii_quot_jolka_quot/10-1-0-8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ov-tob.livejournal.com/11651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tx2"/>
                </a:solidFill>
              </a:rPr>
              <a:t>История новогодней игрушки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70C0"/>
                </a:solidFill>
              </a:rPr>
              <a:t>МОУ «Гимназия №2»</a:t>
            </a:r>
          </a:p>
          <a:p>
            <a:pPr>
              <a:defRPr/>
            </a:pPr>
            <a:r>
              <a:rPr lang="ru-RU" dirty="0" smtClean="0">
                <a:solidFill>
                  <a:srgbClr val="0070C0"/>
                </a:solidFill>
              </a:rPr>
              <a:t>Г. Астрахань</a:t>
            </a:r>
          </a:p>
          <a:p>
            <a:pPr>
              <a:defRPr/>
            </a:pPr>
            <a:r>
              <a:rPr lang="ru-RU" dirty="0" err="1" smtClean="0">
                <a:solidFill>
                  <a:srgbClr val="0070C0"/>
                </a:solidFill>
              </a:rPr>
              <a:t>Волик</a:t>
            </a:r>
            <a:r>
              <a:rPr lang="ru-RU" dirty="0" smtClean="0">
                <a:solidFill>
                  <a:srgbClr val="0070C0"/>
                </a:solidFill>
              </a:rPr>
              <a:t> Любовь Михайловна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Далее …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ru-RU" dirty="0"/>
              <a:t>Далее разогревается нетронутый промежуток и выдувается шар или другое украшение: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Изготовление ёлочных игруше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662" y="2852936"/>
            <a:ext cx="4762500" cy="3422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868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ru-RU" dirty="0"/>
              <a:t>Тонкость </a:t>
            </a:r>
            <a:r>
              <a:rPr lang="ru-RU" dirty="0" smtClean="0"/>
              <a:t>этой работы заключается в</a:t>
            </a:r>
            <a:r>
              <a:rPr lang="ru-RU" dirty="0"/>
              <a:t> том, что стеклодув должен набрать в лёгкие воздуха ровно столько, сколько нужно для создания шарика требуемого диаметра: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Изготовление ёлочных игруше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93" y="2708920"/>
            <a:ext cx="4762500" cy="3781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7494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Стеклодувы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этом шар нужно постоянно вращать вокруг своей оси, иначе неостывшее </a:t>
            </a:r>
            <a:r>
              <a:rPr lang="ru-RU" dirty="0" smtClean="0"/>
              <a:t>стекло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просто обвиснет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Изготовление ёлочных игруше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7"/>
            <a:ext cx="4762500" cy="3876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00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Сложный процесс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Несмотря </a:t>
            </a:r>
            <a:r>
              <a:rPr lang="ru-RU" dirty="0"/>
              <a:t>на сложность процесса, стеклодувы легко выдувают шарики, укладываясь в допуск 0,2 мм.</a:t>
            </a:r>
          </a:p>
          <a:p>
            <a:endParaRPr lang="ru-RU" dirty="0"/>
          </a:p>
        </p:txBody>
      </p:sp>
      <p:pic>
        <p:nvPicPr>
          <p:cNvPr id="4" name="Рисунок 3" descr="Изготовление ёлочных игруше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762500" cy="3943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520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Проверка на шаблоне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6" name="Объект 5" descr="Изготовление ёлочных игрушек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247741"/>
            <a:ext cx="4038600" cy="3230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Тем не менее, после каждого </a:t>
            </a:r>
            <a:r>
              <a:rPr lang="ru-RU" dirty="0" err="1"/>
              <a:t>выдува</a:t>
            </a:r>
            <a:r>
              <a:rPr lang="ru-RU" dirty="0"/>
              <a:t> шарика он проверяется на специальном </a:t>
            </a:r>
            <a:r>
              <a:rPr lang="ru-RU" dirty="0" smtClean="0"/>
              <a:t>шаблоне.</a:t>
            </a:r>
          </a:p>
          <a:p>
            <a:r>
              <a:rPr lang="ru-RU" dirty="0"/>
              <a:t>За смену мастер может выдуть до 200 </a:t>
            </a:r>
            <a:r>
              <a:rPr lang="ru-RU" dirty="0" smtClean="0"/>
              <a:t>шариков.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26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Знакомая верхушка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r>
              <a:rPr lang="ru-RU" dirty="0"/>
              <a:t> вот так рождается знакомая многим верхушка для ёлки: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 descr="Изготовление ёлочных игруше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4517529" cy="3632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840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Второй этап</a:t>
            </a:r>
            <a:r>
              <a:rPr lang="ru-RU" dirty="0"/>
              <a:t> — серебрение. Выполняется оно с помощью такой вот нехитрой установки: емкости с реактивами да ванна с горячей водой:</a:t>
            </a:r>
          </a:p>
          <a:p>
            <a:endParaRPr lang="ru-RU" dirty="0"/>
          </a:p>
        </p:txBody>
      </p:sp>
      <p:pic>
        <p:nvPicPr>
          <p:cNvPr id="4" name="Рисунок 3" descr="Изготовление ёлочных игруше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17032"/>
            <a:ext cx="4762500" cy="2705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264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Серебрение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dirty="0"/>
              <a:t>Внутрь украшения впрыскивается окись серебра, аммиак и </a:t>
            </a:r>
            <a:r>
              <a:rPr lang="ru-RU" dirty="0" smtClean="0"/>
              <a:t>дистиллированная вода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</a:t>
            </a:r>
            <a:r>
              <a:rPr lang="ru-RU" dirty="0"/>
              <a:t>в </a:t>
            </a:r>
            <a:r>
              <a:rPr lang="ru-RU" dirty="0" smtClean="0"/>
              <a:t>определенной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</a:t>
            </a:r>
            <a:r>
              <a:rPr lang="ru-RU" dirty="0"/>
              <a:t>пропорции.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Изготовление ёлочных игруше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4762500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368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Серебрение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Ёлочная игрушка с этой смесью помещается в горячую воду, происходит реакция и серебро осаждается (эта реакция называется «реакция серебряного зеркала»), закрепляясь на внутренних стенках. Украшение несколько раз встряхивается, чтобы серебро равномерно покрывало стенки. После чего оставшийся раствор выливается.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97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Серебрение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 descr="Изготовление ёлочных игрушек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8638" y="1600200"/>
            <a:ext cx="5986723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55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2"/>
                </a:solidFill>
              </a:rPr>
              <a:t>А как их изготовляют?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Мы с детства любим эти яркие, блестящие украшения для ёлок.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 descr="Изготовление ёлочных игруше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6552728" cy="3101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Третий этап - покраска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sz="2800" dirty="0" smtClean="0"/>
              <a:t>Посеребренные </a:t>
            </a:r>
            <a:r>
              <a:rPr lang="ru-RU" sz="2800" dirty="0"/>
              <a:t>шарики протираются тряпочкой и обмакиваются в краску. При этом очень важна ее консистенция: если краска слишком густая, на шаре останутся потеки, если слишком жидкая — пробелы:</a:t>
            </a:r>
          </a:p>
          <a:p>
            <a:endParaRPr lang="ru-RU" dirty="0"/>
          </a:p>
        </p:txBody>
      </p:sp>
      <p:pic>
        <p:nvPicPr>
          <p:cNvPr id="4" name="Рисунок 3" descr="Изготовление ёлочных игруше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83358"/>
            <a:ext cx="4114428" cy="308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Изготовление ёлочных игрушек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83358"/>
            <a:ext cx="4109442" cy="3080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838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В печке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6" name="Объект 5" descr="Изготовление ёлочных игрушек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64861"/>
            <a:ext cx="4038600" cy="29966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Выкрашенные шары отправляют в печь — здесь они высыхают под лампами. Реостатом регулируется напряжение, подаваемое на лампы, и, соответственно, </a:t>
            </a:r>
            <a:r>
              <a:rPr lang="ru-RU" dirty="0" smtClean="0"/>
              <a:t>температура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775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Четвертый этап — художественное </a:t>
            </a:r>
            <a:r>
              <a:rPr lang="ru-RU" b="1" dirty="0" smtClean="0">
                <a:solidFill>
                  <a:schemeClr val="tx2"/>
                </a:solidFill>
              </a:rPr>
              <a:t>оформление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оформлении художницы наносят на игрушку необходимый </a:t>
            </a:r>
            <a:r>
              <a:rPr lang="ru-RU" dirty="0" smtClean="0"/>
              <a:t>рисунок</a:t>
            </a:r>
            <a:endParaRPr lang="ru-RU" dirty="0"/>
          </a:p>
        </p:txBody>
      </p:sp>
      <p:pic>
        <p:nvPicPr>
          <p:cNvPr id="4" name="Рисунок 3" descr="Изготовление ёлочных игруше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16003"/>
            <a:ext cx="3744416" cy="38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014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готовление ёлочных игрушек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2910497" cy="3384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Изготовление ёлочных игрушек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36131"/>
            <a:ext cx="3101330" cy="363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Изготовление ёлочных игрушек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8760"/>
            <a:ext cx="2952328" cy="3243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37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Блёстки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dirty="0"/>
              <a:t>Чтобы нанести на шарик рисунок из блёсток, его предварительно наносят клеем, а затем посыпают блёстками</a:t>
            </a:r>
          </a:p>
        </p:txBody>
      </p:sp>
      <p:pic>
        <p:nvPicPr>
          <p:cNvPr id="4" name="Рисунок 3" descr="Изготовление ёлочных игруше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52936"/>
            <a:ext cx="3821410" cy="3369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438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Рисунки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Художницы могут нанести рисунок на любой </a:t>
            </a:r>
            <a:r>
              <a:rPr lang="ru-RU" dirty="0" smtClean="0"/>
              <a:t>вкус. </a:t>
            </a:r>
            <a:r>
              <a:rPr lang="ru-RU" dirty="0"/>
              <a:t>Каждая художница может разрисовать от 50 до 100 шаров в день.</a:t>
            </a:r>
          </a:p>
          <a:p>
            <a:endParaRPr lang="ru-RU" dirty="0"/>
          </a:p>
        </p:txBody>
      </p:sp>
      <p:pic>
        <p:nvPicPr>
          <p:cNvPr id="4" name="Рисунок 3" descr="Изготовление ёлочных игруше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31979"/>
            <a:ext cx="3384376" cy="33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Изготовление ёлочных игрушек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096" y="3218492"/>
            <a:ext cx="3254248" cy="3343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065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Пятый этап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/>
              <a:t>Пятый этап</a:t>
            </a:r>
            <a:r>
              <a:rPr lang="ru-RU" dirty="0"/>
              <a:t> — обрезка кончика, оставшегося от стеклодувов. </a:t>
            </a:r>
            <a:endParaRPr lang="ru-RU" dirty="0" smtClean="0"/>
          </a:p>
          <a:p>
            <a:r>
              <a:rPr lang="ru-RU" dirty="0" err="1"/>
              <a:t>Бздынь</a:t>
            </a:r>
            <a:r>
              <a:rPr lang="ru-RU" dirty="0"/>
              <a:t>! Кончик улетает в </a:t>
            </a:r>
            <a:r>
              <a:rPr lang="ru-RU" dirty="0" smtClean="0"/>
              <a:t>сторону!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Изготовление ёлочных игруше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4038123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121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            </a:t>
            </a:r>
            <a:r>
              <a:rPr lang="ru-RU" sz="3600" b="1" dirty="0" smtClean="0">
                <a:solidFill>
                  <a:schemeClr val="tx2"/>
                </a:solidFill>
              </a:rPr>
              <a:t>Остается только надеть знакомые всем колпачки с петелькой</a:t>
            </a:r>
            <a:br>
              <a:rPr lang="ru-RU" sz="3600" b="1" dirty="0" smtClean="0">
                <a:solidFill>
                  <a:schemeClr val="tx2"/>
                </a:solidFill>
              </a:rPr>
            </a:b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Изготовление ёлочных игруше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7"/>
            <a:ext cx="5554588" cy="3816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187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2"/>
                </a:solidFill>
              </a:rPr>
              <a:t>... </a:t>
            </a:r>
            <a:r>
              <a:rPr lang="ru-RU" b="1" dirty="0">
                <a:solidFill>
                  <a:schemeClr val="tx2"/>
                </a:solidFill>
              </a:rPr>
              <a:t>и упаковать </a:t>
            </a:r>
            <a:r>
              <a:rPr lang="ru-RU" b="1" dirty="0" smtClean="0">
                <a:solidFill>
                  <a:schemeClr val="tx2"/>
                </a:solidFill>
              </a:rPr>
              <a:t>игрушки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Изготовление ёлочных игрушек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7000" y="1824831"/>
            <a:ext cx="6350000" cy="4076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993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</a:t>
            </a:r>
            <a:r>
              <a:rPr lang="ru-RU" b="1" dirty="0" smtClean="0">
                <a:solidFill>
                  <a:schemeClr val="tx2"/>
                </a:solidFill>
              </a:rPr>
              <a:t>Новогоднее разнообразие, </a:t>
            </a:r>
            <a:r>
              <a:rPr lang="ru-RU" b="1" dirty="0">
                <a:solidFill>
                  <a:schemeClr val="tx2"/>
                </a:solidFill>
              </a:rPr>
              <a:t>которое выпускает </a:t>
            </a:r>
            <a:r>
              <a:rPr lang="ru-RU" b="1" dirty="0" smtClean="0">
                <a:solidFill>
                  <a:schemeClr val="tx2"/>
                </a:solidFill>
              </a:rPr>
              <a:t>фабрика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Изготовление ёлочных игрушек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600201"/>
            <a:ext cx="2736303" cy="2692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Изготовление ёлочных игрушек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800"/>
            <a:ext cx="2808312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Изготовление ёлочных игрушек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28800"/>
            <a:ext cx="2669282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Изготовление ёлочных игрушек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58" y="4443184"/>
            <a:ext cx="2918817" cy="2274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9053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2"/>
                </a:solidFill>
              </a:rPr>
              <a:t>Клавдиевская</a:t>
            </a:r>
            <a:r>
              <a:rPr lang="ru-RU" dirty="0">
                <a:solidFill>
                  <a:schemeClr val="tx2"/>
                </a:solidFill>
              </a:rPr>
              <a:t> фабрика </a:t>
            </a:r>
            <a:r>
              <a:rPr lang="ru-RU" dirty="0" smtClean="0">
                <a:solidFill>
                  <a:schemeClr val="tx2"/>
                </a:solidFill>
              </a:rPr>
              <a:t> новогодних игрушек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Фабрика была создана в 1949 г. в п. </a:t>
            </a:r>
            <a:r>
              <a:rPr lang="ru-RU" dirty="0" err="1">
                <a:solidFill>
                  <a:schemeClr val="tx2"/>
                </a:solidFill>
              </a:rPr>
              <a:t>Клавдиево</a:t>
            </a:r>
            <a:r>
              <a:rPr lang="ru-RU" dirty="0">
                <a:solidFill>
                  <a:schemeClr val="tx2"/>
                </a:solidFill>
              </a:rPr>
              <a:t> под Киевом </a:t>
            </a:r>
            <a:r>
              <a:rPr lang="ru-RU" dirty="0" smtClean="0">
                <a:solidFill>
                  <a:schemeClr val="tx2"/>
                </a:solidFill>
              </a:rPr>
              <a:t>,занимается </a:t>
            </a:r>
            <a:r>
              <a:rPr lang="ru-RU" dirty="0">
                <a:solidFill>
                  <a:schemeClr val="tx2"/>
                </a:solidFill>
              </a:rPr>
              <a:t>производством новогодних украшений. В большинстве своём — это ёлочные шары, однако ими фабрика не ограничивается и может производить стеклянные украшения достаточно большой сложности.</a:t>
            </a:r>
          </a:p>
        </p:txBody>
      </p:sp>
    </p:spTree>
    <p:extLst>
      <p:ext uri="{BB962C8B-B14F-4D97-AF65-F5344CB8AC3E}">
        <p14:creationId xmlns:p14="http://schemas.microsoft.com/office/powerpoint/2010/main" val="2268605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http://allaklein.ucoz.ru/load/vse_dlja_power_point/shablon_prezentacii_quot_jolka_quot/10-1-0-85</a:t>
            </a:r>
            <a:endParaRPr lang="ru-RU" dirty="0" smtClean="0"/>
          </a:p>
          <a:p>
            <a:r>
              <a:rPr lang="ru-RU" dirty="0">
                <a:hlinkClick r:id="rId3"/>
              </a:rPr>
              <a:t>http://</a:t>
            </a:r>
            <a:r>
              <a:rPr lang="ru-RU" dirty="0" smtClean="0">
                <a:hlinkClick r:id="rId3"/>
              </a:rPr>
              <a:t>planetashkol.ru/uchitel/Blogs/edu-news/BlogEntryInfo.aspx?Id=C4CBB4E1-8C90-4850-B23B-E1EEDBCF9968</a:t>
            </a:r>
            <a:endParaRPr lang="ru-RU" dirty="0" smtClean="0"/>
          </a:p>
          <a:p>
            <a:r>
              <a:rPr lang="ru-RU" dirty="0"/>
              <a:t> блог </a:t>
            </a:r>
            <a:r>
              <a:rPr lang="ru-RU" u="sng" dirty="0" err="1">
                <a:hlinkClick r:id="rId4"/>
              </a:rPr>
              <a:t>tov-tob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229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О фабрике новогодних игрушек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былые времена на фабрике работало около 600 человек, сейчас осталась лишь десятая часть. Практически все украшения (порядка 96%) сейчас идут на экспорт (Германия, Бельгия, Голландия, Франция, Великобритания, </a:t>
            </a:r>
            <a:r>
              <a:rPr lang="ru-RU" dirty="0" smtClean="0"/>
              <a:t>США, Россия  </a:t>
            </a:r>
            <a:r>
              <a:rPr lang="ru-RU" dirty="0"/>
              <a:t>и др.) и лишь 4% остаются на Украине.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906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Внешний вид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Объект 3" descr="Фабрика ёлочных игрушек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7000" y="1932781"/>
            <a:ext cx="6350000" cy="386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11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     Процесс изготовления игрушек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Объект 3" descr="Изготовление ёлочных игрушек из стеклотрубки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556792"/>
            <a:ext cx="3384376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Вот такую трубку нам демонстрирует глава правления фабрики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853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Первый этап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b="1" dirty="0"/>
              <a:t>Первый этап</a:t>
            </a:r>
            <a:r>
              <a:rPr lang="ru-RU" sz="2400" dirty="0"/>
              <a:t> производства украшений — выдувка из </a:t>
            </a:r>
            <a:r>
              <a:rPr lang="ru-RU" sz="2400" dirty="0" err="1"/>
              <a:t>стеклотрубки</a:t>
            </a:r>
            <a:r>
              <a:rPr lang="ru-RU" sz="2400" dirty="0"/>
              <a:t> высотой примерно 1,5 м шарика. Для разных украшений используется стеклянная трубка своего диаметра и со своей толщиной стенок.</a:t>
            </a:r>
          </a:p>
          <a:p>
            <a:endParaRPr lang="ru-RU" dirty="0"/>
          </a:p>
        </p:txBody>
      </p:sp>
      <p:pic>
        <p:nvPicPr>
          <p:cNvPr id="6" name="Объект 5" descr="Изготовление ёлочных игрушек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84785"/>
            <a:ext cx="4038600" cy="3744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179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Первый этап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6" name="Объект 5" descr="Изготовление ёлочных игрушек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433517"/>
            <a:ext cx="4038600" cy="2859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/>
          <a:p>
            <a:r>
              <a:rPr lang="ru-RU" sz="2400" dirty="0"/>
              <a:t>Механизированная выдувка у заказчиков не в почете: при отливе шарика остается шов от формы, поэтому весь процесс производства ручной. Для начала трубку разогревают над газовой горелкой, температура которой достигает 1,5 </a:t>
            </a:r>
            <a:r>
              <a:rPr lang="ru-RU" sz="2400" dirty="0" err="1"/>
              <a:t>тыс</a:t>
            </a:r>
            <a:r>
              <a:rPr lang="ru-RU" sz="2400" dirty="0"/>
              <a:t>.°C, и вытягивают в длинные тонкие трубочки с промежутками из нетронутой трубки изначального диаметра: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53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Трубки и шарики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94234"/>
            <a:ext cx="8229600" cy="4713387"/>
          </a:xfrm>
        </p:spPr>
        <p:txBody>
          <a:bodyPr/>
          <a:lstStyle/>
          <a:p>
            <a:r>
              <a:rPr lang="ru-RU" dirty="0"/>
              <a:t>Получаются заготовки под будущие украшения: там, где трубку оставили изначального диаметра, и получатся шарики:</a:t>
            </a:r>
          </a:p>
          <a:p>
            <a:endParaRPr lang="ru-RU" dirty="0"/>
          </a:p>
        </p:txBody>
      </p:sp>
      <p:pic>
        <p:nvPicPr>
          <p:cNvPr id="4" name="Рисунок 3" descr="Изготовление ёлочных игруше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3960440" cy="27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Изготовление ёлочных игрушек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6950"/>
            <a:ext cx="3101330" cy="3133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88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ёл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192</Words>
  <Application>Microsoft Office PowerPoint</Application>
  <PresentationFormat>Экран (4:3)</PresentationFormat>
  <Paragraphs>62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ёлка</vt:lpstr>
      <vt:lpstr>История новогодней игрушки</vt:lpstr>
      <vt:lpstr> А как их изготовляют? </vt:lpstr>
      <vt:lpstr>Клавдиевская фабрика  новогодних игрушек</vt:lpstr>
      <vt:lpstr>О фабрике новогодних игрушек</vt:lpstr>
      <vt:lpstr>Внешний вид</vt:lpstr>
      <vt:lpstr>     Процесс изготовления игрушек</vt:lpstr>
      <vt:lpstr>Первый этап</vt:lpstr>
      <vt:lpstr>Первый этап</vt:lpstr>
      <vt:lpstr>Трубки и шарики</vt:lpstr>
      <vt:lpstr>Далее …</vt:lpstr>
      <vt:lpstr>Презентация PowerPoint</vt:lpstr>
      <vt:lpstr>Стеклодувы</vt:lpstr>
      <vt:lpstr>Сложный процесс</vt:lpstr>
      <vt:lpstr>Проверка на шаблоне</vt:lpstr>
      <vt:lpstr>Знакомая верхушка</vt:lpstr>
      <vt:lpstr>Второй этап</vt:lpstr>
      <vt:lpstr>Серебрение </vt:lpstr>
      <vt:lpstr>Серебрение </vt:lpstr>
      <vt:lpstr>Серебрение </vt:lpstr>
      <vt:lpstr>Третий этап - покраска</vt:lpstr>
      <vt:lpstr>В печке</vt:lpstr>
      <vt:lpstr>Четвертый этап — художественное оформление</vt:lpstr>
      <vt:lpstr>Презентация PowerPoint</vt:lpstr>
      <vt:lpstr>Блёстки </vt:lpstr>
      <vt:lpstr>Рисунки </vt:lpstr>
      <vt:lpstr>Пятый этап </vt:lpstr>
      <vt:lpstr>              Остается только надеть знакомые всем колпачки с петелькой </vt:lpstr>
      <vt:lpstr> ... и упаковать игрушки </vt:lpstr>
      <vt:lpstr>            Новогоднее разнообразие, которое выпускает фабрика 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новогодней игрушки</dc:title>
  <dc:creator>lvolik</dc:creator>
  <cp:lastModifiedBy>lvolik</cp:lastModifiedBy>
  <cp:revision>40</cp:revision>
  <dcterms:created xsi:type="dcterms:W3CDTF">2011-12-20T18:14:19Z</dcterms:created>
  <dcterms:modified xsi:type="dcterms:W3CDTF">2011-12-20T19:56:22Z</dcterms:modified>
</cp:coreProperties>
</file>