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4E185-4622-4D75-B627-D34184EEAA6E}" type="datetimeFigureOut">
              <a:rPr lang="ru-RU" smtClean="0"/>
              <a:pPr/>
              <a:t>18.03.2010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854E-1ADE-44AF-A1FF-A6E024D3E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85728"/>
            <a:ext cx="36156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Словарь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572140"/>
            <a:ext cx="2428892" cy="10715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рождение звезды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4429132"/>
            <a:ext cx="2143140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66184"/>
              </a:avLst>
            </a:prstTxWarp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Рождение 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слова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28794" y="857231"/>
            <a:ext cx="528641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Пути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прихода</a:t>
            </a:r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неисповедимы,</a:t>
            </a:r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 ныне, точно так же,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как и встарь,</a:t>
            </a:r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Одни слова,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мелькнув,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проходят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мимо,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Другие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будут вписаны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в словарь;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1" y="1142984"/>
            <a:ext cx="521497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музее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дремлет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архаизм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устало,</a:t>
            </a:r>
          </a:p>
          <a:p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Неологизмы 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бодро входят в дом.</a:t>
            </a:r>
          </a:p>
          <a:p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Одни легки,  доступны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детям малым, </a:t>
            </a:r>
          </a:p>
          <a:p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Другие   взрослый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вымолвит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с трудом.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071546"/>
            <a:ext cx="528641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что за судьба,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их будет ждать,</a:t>
            </a:r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знать, -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Час или вечность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Слову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полной мерой?..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…Классическим  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примером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могут стать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рождённые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космическою эрой: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642918"/>
            <a:ext cx="521497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Ракета, прилуниться,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луноход,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Ступени,  спутник,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НЛО, орбита,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Скафандр,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невесомость,      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звездолёт-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Так способы,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на первый взгляд,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избиты,</a:t>
            </a:r>
          </a:p>
          <a:p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000108"/>
            <a:ext cx="535785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Понятны  и привычны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нам они-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Вполне 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закономерные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движенья.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в языке всё просто,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оцени: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Приставка,  суффикс, 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слов, основ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сложенья.</a:t>
            </a:r>
          </a:p>
          <a:p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9" name="Слайд" r:id="rId3" imgW="4569445" imgH="342661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01122" cy="6286544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286808" cy="607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Для всего сущего на земле есть свои названия – СЛОВА…   Одни вечны, другие уходят, уступая место новым… 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Первые  для нас  подобны воздуху; в их кажущейся простоте - сама жизнь…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Вторые  бесценны, как память прошлого; сродни страницам истории страны, они порой так же хрупки, беззащитны, как и крылышко  бабочки, – коснись,  пыльца-очарование  времени  сотрётся, безвозвратно канет в Лету  и оно само…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Третьи, приходящие извне или рождающиеся, меняющие облик, требуют трепетного внимания – это то, что вписывает наша эпоха… Каким он будет, этот след-вклад? Не окажется  ли слишком высока  цена мнимой   необходимости упрощения, бездумного засилья загостившимися иноземцами?... 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БЕРЕЖНО ОТНОСИТСЯ  К РОДНОМУ ЯЗЫКУ, ХРАНИТЬ ЕГО, КАК БЕСЦЕННОЕ СОКРОВИЩЕ, – любить  РОДИНУ…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языка нет народа, страны, Настоящего и Будущего…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Ткач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Карасук НСО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4B8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4B8"/>
                                      </p:to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4B8"/>
                                      </p:to>
                                    </p:animClr>
                                    <p:set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4B8"/>
                                      </p:to>
                                    </p:animClr>
                                    <p:set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FC9"/>
                                      </p:to>
                                    </p:animClr>
                                    <p:set>
                                      <p:cBhvr>
                                        <p:cTn id="5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331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38</cp:revision>
  <dcterms:created xsi:type="dcterms:W3CDTF">2010-03-17T13:04:20Z</dcterms:created>
  <dcterms:modified xsi:type="dcterms:W3CDTF">2010-03-18T15:48:42Z</dcterms:modified>
</cp:coreProperties>
</file>