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6" r:id="rId7"/>
    <p:sldId id="260" r:id="rId8"/>
    <p:sldId id="265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09" autoAdjust="0"/>
  </p:normalViewPr>
  <p:slideViewPr>
    <p:cSldViewPr>
      <p:cViewPr varScale="1">
        <p:scale>
          <a:sx n="61" d="100"/>
          <a:sy n="61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CD6E0-FADF-4267-8882-B966F63C5CBE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38B8-92E0-4381-A25D-5AC7CA5E7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038B8-92E0-4381-A25D-5AC7CA5E7BE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7F97B-E0AE-4B9C-9816-4267E92E14D8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916C53-F18D-4BED-89FD-E8D96A600E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886728" cy="48577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  </a:t>
            </a:r>
            <a:r>
              <a:rPr lang="tt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Кисәкчәләр турында төшенчә</a:t>
            </a:r>
            <a:endParaRPr lang="ru-RU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9922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8172480" cy="7000923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FFFF00"/>
                </a:solidFill>
              </a:rPr>
              <a:t>        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tt-RU" dirty="0" smtClean="0"/>
              <a:t/>
            </a:r>
            <a:br>
              <a:rPr lang="tt-RU" dirty="0" smtClean="0"/>
            </a:br>
            <a:endParaRPr lang="ru-RU" sz="73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642918"/>
          <a:ext cx="8143932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071966"/>
              </a:tblGrid>
              <a:tr h="5143536">
                <a:tc>
                  <a:txBody>
                    <a:bodyPr/>
                    <a:lstStyle/>
                    <a:p>
                      <a:r>
                        <a:rPr lang="tt-RU" sz="4000" b="0" dirty="0" smtClean="0"/>
                        <a:t>Мин </a:t>
                      </a:r>
                      <a:r>
                        <a:rPr lang="tt-RU" sz="4000" b="1" dirty="0" smtClean="0"/>
                        <a:t>мәктәптә </a:t>
                      </a:r>
                      <a:r>
                        <a:rPr lang="tt-RU" sz="4000" b="0" dirty="0" smtClean="0"/>
                        <a:t>укыйм.</a:t>
                      </a:r>
                    </a:p>
                    <a:p>
                      <a:endParaRPr lang="tt-RU" sz="4000" b="0" dirty="0" smtClean="0"/>
                    </a:p>
                    <a:p>
                      <a:endParaRPr lang="tt-RU" sz="4000" b="0" dirty="0" smtClean="0"/>
                    </a:p>
                    <a:p>
                      <a:endParaRPr lang="tt-RU" sz="4000" b="0" dirty="0" smtClean="0"/>
                    </a:p>
                    <a:p>
                      <a:r>
                        <a:rPr lang="tt-RU" sz="4000" b="1" dirty="0" smtClean="0"/>
                        <a:t>Бакчада </a:t>
                      </a:r>
                      <a:r>
                        <a:rPr lang="tt-RU" sz="4000" b="0" dirty="0" smtClean="0"/>
                        <a:t>чәчәкләр күп.</a:t>
                      </a:r>
                      <a:endParaRPr lang="ru-RU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sz="4000" b="0" dirty="0" smtClean="0"/>
                        <a:t>Безнең авылда </a:t>
                      </a:r>
                      <a:r>
                        <a:rPr lang="tt-RU" sz="4000" b="1" dirty="0" smtClean="0"/>
                        <a:t>мәктәп тә, </a:t>
                      </a:r>
                      <a:r>
                        <a:rPr lang="tt-RU" sz="4000" b="0" dirty="0" smtClean="0"/>
                        <a:t>балалар бакчасы да бар. </a:t>
                      </a:r>
                    </a:p>
                    <a:p>
                      <a:endParaRPr lang="tt-RU" sz="4000" b="0" dirty="0" smtClean="0"/>
                    </a:p>
                    <a:p>
                      <a:r>
                        <a:rPr lang="tt-RU" sz="4000" b="1" dirty="0" smtClean="0"/>
                        <a:t>Бакча  да </a:t>
                      </a:r>
                      <a:r>
                        <a:rPr lang="tt-RU" sz="4000" b="0" dirty="0" smtClean="0"/>
                        <a:t>миңа бик ошады.</a:t>
                      </a:r>
                      <a:endParaRPr lang="ru-RU" sz="4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057268"/>
          </a:xfrm>
        </p:spPr>
        <p:txBody>
          <a:bodyPr>
            <a:noAutofit/>
          </a:bodyPr>
          <a:lstStyle/>
          <a:p>
            <a:pPr algn="ctr"/>
            <a:r>
              <a:rPr lang="tt-RU" sz="6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Кисәкчәләр:</a:t>
            </a:r>
            <a:endParaRPr lang="ru-RU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7854696" cy="4000528"/>
          </a:xfrm>
        </p:spPr>
        <p:txBody>
          <a:bodyPr>
            <a:noAutofit/>
          </a:bodyPr>
          <a:lstStyle/>
          <a:p>
            <a:pPr algn="l"/>
            <a:r>
              <a:rPr lang="tt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Да, дә, та,тә,</a:t>
            </a:r>
          </a:p>
          <a:p>
            <a:pPr algn="l"/>
            <a:r>
              <a:rPr lang="tt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Гына, генә, кына, кенә</a:t>
            </a:r>
          </a:p>
          <a:p>
            <a:pPr algn="l"/>
            <a:r>
              <a:rPr lang="tt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Ук, үк, ич, бит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7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Һәм, белән теркәгечләрен куеп карыйк </a:t>
            </a:r>
            <a:r>
              <a:rPr lang="tt-RU" sz="8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8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7146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t-RU" sz="6000" dirty="0" smtClean="0">
                <a:solidFill>
                  <a:schemeClr val="tx2"/>
                </a:solidFill>
              </a:rPr>
              <a:t>Безнең авылда </a:t>
            </a:r>
            <a:r>
              <a:rPr lang="tt-RU" sz="6000" b="1" dirty="0" smtClean="0">
                <a:solidFill>
                  <a:schemeClr val="tx2"/>
                </a:solidFill>
              </a:rPr>
              <a:t>мәктәп тә, </a:t>
            </a:r>
            <a:r>
              <a:rPr lang="tt-RU" sz="6000" dirty="0" smtClean="0">
                <a:solidFill>
                  <a:schemeClr val="tx2"/>
                </a:solidFill>
              </a:rPr>
              <a:t>балалар бакчасы да бар. </a:t>
            </a:r>
          </a:p>
          <a:p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tt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Артык сүзне тап:</a:t>
            </a:r>
          </a:p>
          <a:p>
            <a:pPr>
              <a:buFont typeface="Arial" charset="0"/>
              <a:buChar char="•"/>
            </a:pPr>
            <a:r>
              <a:rPr lang="tt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Гөмбә, генә, гөрләвек, гөлҗимеш.</a:t>
            </a:r>
          </a:p>
          <a:p>
            <a:pPr>
              <a:buFont typeface="Arial" charset="0"/>
              <a:buChar char="•"/>
            </a:pPr>
            <a:r>
              <a:rPr lang="tt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Кимерә, күтәрә, көлдерә, кенә.</a:t>
            </a:r>
          </a:p>
          <a:p>
            <a:pPr>
              <a:buFont typeface="Arial" charset="0"/>
              <a:buChar char="•"/>
            </a:pPr>
            <a:r>
              <a:rPr lang="tt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Та, саф, ак, тар.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0"/>
            <a:ext cx="8572560" cy="1828800"/>
          </a:xfrm>
        </p:spPr>
        <p:txBody>
          <a:bodyPr>
            <a:normAutofit/>
          </a:bodyPr>
          <a:lstStyle/>
          <a:p>
            <a:pPr algn="ctr"/>
            <a:r>
              <a:rPr lang="tt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Уен  “Кем күбрәк?”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9144000" cy="4643470"/>
          </a:xfrm>
        </p:spPr>
        <p:txBody>
          <a:bodyPr>
            <a:noAutofit/>
          </a:bodyPr>
          <a:lstStyle/>
          <a:p>
            <a:pPr algn="l"/>
            <a:r>
              <a:rPr lang="tt-RU" sz="5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1000100" y="200024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Ү</a:t>
            </a:r>
            <a:endParaRPr lang="ru-RU" sz="5400" dirty="0"/>
          </a:p>
        </p:txBody>
      </p:sp>
      <p:sp>
        <p:nvSpPr>
          <p:cNvPr id="7" name="Шестиугольник 6"/>
          <p:cNvSpPr/>
          <p:nvPr/>
        </p:nvSpPr>
        <p:spPr>
          <a:xfrm>
            <a:off x="714348" y="364331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А</a:t>
            </a:r>
            <a:endParaRPr lang="ru-RU" sz="5400" dirty="0"/>
          </a:p>
        </p:txBody>
      </p:sp>
      <p:sp>
        <p:nvSpPr>
          <p:cNvPr id="8" name="Шестиугольник 7"/>
          <p:cNvSpPr/>
          <p:nvPr/>
        </p:nvSpPr>
        <p:spPr>
          <a:xfrm>
            <a:off x="2714612" y="3429000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Н</a:t>
            </a:r>
            <a:endParaRPr lang="ru-RU" sz="5400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2285984" y="528638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Ы</a:t>
            </a:r>
            <a:endParaRPr lang="ru-RU" sz="5400" dirty="0"/>
          </a:p>
        </p:txBody>
      </p:sp>
      <p:sp>
        <p:nvSpPr>
          <p:cNvPr id="10" name="Шестиугольник 9"/>
          <p:cNvSpPr/>
          <p:nvPr/>
        </p:nvSpPr>
        <p:spPr>
          <a:xfrm>
            <a:off x="2928926" y="207167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К</a:t>
            </a:r>
            <a:endParaRPr lang="ru-RU" sz="5400" dirty="0"/>
          </a:p>
        </p:txBody>
      </p:sp>
      <p:sp>
        <p:nvSpPr>
          <p:cNvPr id="11" name="Шестиугольник 10"/>
          <p:cNvSpPr/>
          <p:nvPr/>
        </p:nvSpPr>
        <p:spPr>
          <a:xfrm>
            <a:off x="4643438" y="3929066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А</a:t>
            </a:r>
            <a:endParaRPr lang="ru-RU" sz="5400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500034" y="492919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Д</a:t>
            </a:r>
            <a:endParaRPr lang="ru-RU" sz="54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4572000" y="5357826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Ә</a:t>
            </a:r>
            <a:endParaRPr lang="ru-RU" sz="5400" dirty="0"/>
          </a:p>
        </p:txBody>
      </p:sp>
      <p:sp>
        <p:nvSpPr>
          <p:cNvPr id="14" name="Шестиугольник 13"/>
          <p:cNvSpPr/>
          <p:nvPr/>
        </p:nvSpPr>
        <p:spPr>
          <a:xfrm>
            <a:off x="6500826" y="3714752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Т</a:t>
            </a:r>
            <a:endParaRPr lang="ru-RU" sz="5400" dirty="0"/>
          </a:p>
        </p:txBody>
      </p:sp>
      <p:sp>
        <p:nvSpPr>
          <p:cNvPr id="15" name="Шестиугольник 14"/>
          <p:cNvSpPr/>
          <p:nvPr/>
        </p:nvSpPr>
        <p:spPr>
          <a:xfrm>
            <a:off x="4786314" y="242886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Е</a:t>
            </a:r>
            <a:endParaRPr lang="ru-RU" sz="5400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7286644" y="5000636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Н</a:t>
            </a:r>
            <a:endParaRPr lang="ru-RU" sz="5400" dirty="0"/>
          </a:p>
        </p:txBody>
      </p:sp>
      <p:sp>
        <p:nvSpPr>
          <p:cNvPr id="17" name="Шестиугольник 16"/>
          <p:cNvSpPr/>
          <p:nvPr/>
        </p:nvSpPr>
        <p:spPr>
          <a:xfrm>
            <a:off x="7000892" y="2071678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5400" dirty="0" smtClean="0"/>
              <a:t>Г</a:t>
            </a:r>
            <a:endParaRPr lang="ru-RU" sz="5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8215370" cy="92333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t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Телефонда</a:t>
            </a:r>
            <a:endParaRPr lang="tt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214554"/>
            <a:ext cx="2705551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715436" cy="1857388"/>
          </a:xfrm>
        </p:spPr>
        <p:txBody>
          <a:bodyPr>
            <a:normAutofit/>
          </a:bodyPr>
          <a:lstStyle/>
          <a:p>
            <a:pPr algn="ctr"/>
            <a:r>
              <a:rPr lang="tt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tt-RU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дәп кагыйдәләрен онытма!</a:t>
            </a:r>
            <a:endParaRPr lang="ru-RU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5688" y="2071678"/>
            <a:ext cx="8215402" cy="4572032"/>
          </a:xfrm>
        </p:spPr>
        <p:txBody>
          <a:bodyPr>
            <a:normAutofit/>
          </a:bodyPr>
          <a:lstStyle/>
          <a:p>
            <a:pPr algn="l"/>
            <a:r>
              <a:rPr lang="tt-RU" sz="3200" dirty="0" smtClean="0"/>
              <a:t>* Телефон </a:t>
            </a:r>
            <a:r>
              <a:rPr lang="tt-RU" sz="3200" dirty="0" smtClean="0"/>
              <a:t>номерын җыйганчы, кемгә һәм ни өчен шалтыратуыңны җентекләп уйлап бетер</a:t>
            </a:r>
            <a:r>
              <a:rPr lang="tt-RU" sz="3200" dirty="0" smtClean="0"/>
              <a:t>.</a:t>
            </a:r>
          </a:p>
          <a:p>
            <a:pPr algn="l"/>
            <a:r>
              <a:rPr lang="tt-RU" sz="3200" dirty="0" smtClean="0"/>
              <a:t>*Үзеңә </a:t>
            </a:r>
            <a:r>
              <a:rPr lang="tt-RU" sz="3200" dirty="0" smtClean="0"/>
              <a:t>кирәкле номерны дөрес җый.</a:t>
            </a:r>
            <a:endParaRPr lang="ru-RU" sz="3200" dirty="0" smtClean="0"/>
          </a:p>
          <a:p>
            <a:pPr algn="l"/>
            <a:r>
              <a:rPr lang="tt-RU" sz="3200" dirty="0" smtClean="0"/>
              <a:t>*Телефоннан </a:t>
            </a:r>
            <a:r>
              <a:rPr lang="tt-RU" sz="3200" dirty="0" smtClean="0"/>
              <a:t>озак сөйләшмә</a:t>
            </a:r>
            <a:r>
              <a:rPr lang="tt-RU" sz="3200" dirty="0" smtClean="0"/>
              <a:t>.</a:t>
            </a:r>
          </a:p>
          <a:p>
            <a:pPr algn="l"/>
            <a:r>
              <a:rPr lang="tt-RU" sz="3200" dirty="0" smtClean="0"/>
              <a:t> *Сөйләмең </a:t>
            </a:r>
            <a:r>
              <a:rPr lang="tt-RU" sz="3200" dirty="0" smtClean="0"/>
              <a:t>кыска, аңлаешлы булсын.</a:t>
            </a:r>
            <a:endParaRPr lang="ru-RU" sz="3200" dirty="0" smtClean="0"/>
          </a:p>
          <a:p>
            <a:pPr algn="l"/>
            <a:r>
              <a:rPr lang="tt-RU" sz="3200" dirty="0" smtClean="0"/>
              <a:t>*Ялгыш </a:t>
            </a:r>
            <a:r>
              <a:rPr lang="tt-RU" sz="3200" dirty="0" smtClean="0"/>
              <a:t>номерга туры килсәң, гафу үтенә бел</a:t>
            </a:r>
            <a:endParaRPr lang="ru-RU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772400" cy="1362456"/>
          </a:xfrm>
        </p:spPr>
        <p:txBody>
          <a:bodyPr/>
          <a:lstStyle/>
          <a:p>
            <a:r>
              <a:rPr lang="tt-RU" dirty="0" smtClean="0"/>
              <a:t>           </a:t>
            </a:r>
            <a:r>
              <a:rPr lang="tt-RU" sz="8800" dirty="0" smtClean="0">
                <a:latin typeface="Times New Roman" pitchFamily="18" charset="0"/>
                <a:cs typeface="Times New Roman" pitchFamily="18" charset="0"/>
              </a:rPr>
              <a:t>Өй эше: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857364"/>
            <a:ext cx="7772400" cy="2357012"/>
          </a:xfrm>
        </p:spPr>
        <p:txBody>
          <a:bodyPr>
            <a:noAutofit/>
          </a:bodyPr>
          <a:lstStyle/>
          <a:p>
            <a:r>
              <a:rPr lang="tt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Эш дәфтәре. 44 нче </a:t>
            </a:r>
            <a:r>
              <a:rPr lang="tt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бит, 4 </a:t>
            </a:r>
            <a:r>
              <a:rPr lang="tt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нче күнегү.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175</Words>
  <Application>Microsoft Office PowerPoint</Application>
  <PresentationFormat>Экран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Тема:    Кисәкчәләр турында төшенчә</vt:lpstr>
      <vt:lpstr>                 </vt:lpstr>
      <vt:lpstr>Кисәкчәләр:</vt:lpstr>
      <vt:lpstr>                     Һәм, белән теркәгечләрен куеп карыйк :</vt:lpstr>
      <vt:lpstr>Слайд 5</vt:lpstr>
      <vt:lpstr>Уен  “Кем күбрәк?”</vt:lpstr>
      <vt:lpstr>Слайд 7</vt:lpstr>
      <vt:lpstr> Әдәп кагыйдәләрен онытма!</vt:lpstr>
      <vt:lpstr>           Өй эше: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Әкиятләрдәге  каршылык</dc:title>
  <dc:creator>bulat</dc:creator>
  <cp:lastModifiedBy>User</cp:lastModifiedBy>
  <cp:revision>20</cp:revision>
  <dcterms:created xsi:type="dcterms:W3CDTF">2008-12-09T18:25:53Z</dcterms:created>
  <dcterms:modified xsi:type="dcterms:W3CDTF">2010-01-28T13:32:27Z</dcterms:modified>
</cp:coreProperties>
</file>