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02ABA8-58F7-4A1B-B166-881EC17B5D55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937145-3FF6-4E70-A483-34023E995A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6-tub-ru.yandex.net/i?id=389584672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i="1" dirty="0" err="1" smtClean="0">
                <a:latin typeface="Bookman Old Style" pitchFamily="18" charset="0"/>
              </a:rPr>
              <a:t>Музыкаль</a:t>
            </a:r>
            <a:r>
              <a:rPr lang="ru-RU" sz="2800" i="1" dirty="0" smtClean="0">
                <a:latin typeface="Bookman Old Style" pitchFamily="18" charset="0"/>
              </a:rPr>
              <a:t>-     </a:t>
            </a:r>
            <a:r>
              <a:rPr lang="ru-RU" sz="2800" i="1" dirty="0" err="1" smtClean="0">
                <a:latin typeface="Bookman Old Style" pitchFamily="18" charset="0"/>
              </a:rPr>
              <a:t>ный</a:t>
            </a:r>
            <a:r>
              <a:rPr lang="ru-RU" sz="2800" i="1" dirty="0" smtClean="0">
                <a:latin typeface="Bookman Old Style" pitchFamily="18" charset="0"/>
              </a:rPr>
              <a:t>       конкурс</a:t>
            </a:r>
            <a:endParaRPr lang="ru-RU" sz="2800" i="1" dirty="0">
              <a:latin typeface="Bookman Old Style" pitchFamily="18" charset="0"/>
            </a:endParaRPr>
          </a:p>
        </p:txBody>
      </p:sp>
      <p:pic>
        <p:nvPicPr>
          <p:cNvPr id="1026" name="Picture 2" descr="http://www.veschichki.su/_bd/15/88286214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031" b="6031"/>
          <a:stretch>
            <a:fillRect/>
          </a:stretch>
        </p:blipFill>
        <p:spPr bwMode="auto">
          <a:xfrm rot="420000">
            <a:off x="3186559" y="1051402"/>
            <a:ext cx="5183552" cy="4244368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i="1" dirty="0" smtClean="0">
                <a:latin typeface="Bookman Old Style" pitchFamily="18" charset="0"/>
              </a:rPr>
              <a:t>КОНКУРС </a:t>
            </a:r>
          </a:p>
          <a:p>
            <a:endParaRPr lang="ru-RU" sz="1800" i="1" dirty="0" smtClean="0">
              <a:latin typeface="Bookman Old Style" pitchFamily="18" charset="0"/>
            </a:endParaRPr>
          </a:p>
          <a:p>
            <a:r>
              <a:rPr lang="ru-RU" sz="1800" i="1" dirty="0" smtClean="0">
                <a:latin typeface="Bookman Old Style" pitchFamily="18" charset="0"/>
              </a:rPr>
              <a:t>“КУЛИНАРНЫЙ”</a:t>
            </a:r>
          </a:p>
          <a:p>
            <a:endParaRPr lang="ru-RU" dirty="0"/>
          </a:p>
        </p:txBody>
      </p:sp>
      <p:pic>
        <p:nvPicPr>
          <p:cNvPr id="51202" name="Picture 2" descr="http://im0-tub-ru.yandex.net/i?id=444388746-53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656" b="17656"/>
          <a:stretch>
            <a:fillRect/>
          </a:stretch>
        </p:blipFill>
        <p:spPr bwMode="auto">
          <a:xfrm rot="420000">
            <a:off x="3121709" y="840120"/>
            <a:ext cx="5314948" cy="502432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b="1" i="1" dirty="0" smtClean="0">
                <a:latin typeface="Bookman Old Style" pitchFamily="18" charset="0"/>
              </a:rPr>
              <a:t>КОНКУРС </a:t>
            </a:r>
          </a:p>
          <a:p>
            <a:endParaRPr lang="ru-RU" sz="2200" b="1" i="1" dirty="0" smtClean="0">
              <a:latin typeface="Bookman Old Style" pitchFamily="18" charset="0"/>
            </a:endParaRPr>
          </a:p>
          <a:p>
            <a:r>
              <a:rPr lang="ru-RU" sz="2200" b="1" i="1" dirty="0" smtClean="0">
                <a:latin typeface="Bookman Old Style" pitchFamily="18" charset="0"/>
              </a:rPr>
              <a:t>“ДОМ </a:t>
            </a:r>
          </a:p>
          <a:p>
            <a:endParaRPr lang="ru-RU" sz="2200" b="1" i="1" dirty="0" smtClean="0">
              <a:latin typeface="Bookman Old Style" pitchFamily="18" charset="0"/>
            </a:endParaRPr>
          </a:p>
          <a:p>
            <a:r>
              <a:rPr lang="ru-RU" sz="2200" b="1" i="1" dirty="0" smtClean="0">
                <a:latin typeface="Bookman Old Style" pitchFamily="18" charset="0"/>
              </a:rPr>
              <a:t>МОЕЙ </a:t>
            </a:r>
          </a:p>
          <a:p>
            <a:endParaRPr lang="ru-RU" sz="2200" b="1" i="1" dirty="0" smtClean="0">
              <a:latin typeface="Bookman Old Style" pitchFamily="18" charset="0"/>
            </a:endParaRPr>
          </a:p>
          <a:p>
            <a:r>
              <a:rPr lang="ru-RU" sz="2200" b="1" i="1" dirty="0" smtClean="0">
                <a:latin typeface="Bookman Old Style" pitchFamily="18" charset="0"/>
              </a:rPr>
              <a:t>МЕЧТЫ”</a:t>
            </a:r>
            <a:endParaRPr lang="ru-RU" sz="22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52226" name="Picture 2" descr="http://im3-tub-ru.yandex.net/i?id=44540641-70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73" r="773"/>
          <a:stretch>
            <a:fillRect/>
          </a:stretch>
        </p:blipFill>
        <p:spPr bwMode="auto">
          <a:xfrm rot="420000">
            <a:off x="3198758" y="914672"/>
            <a:ext cx="5245751" cy="44657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             </a:t>
            </a:r>
            <a:r>
              <a:rPr lang="ru-RU" sz="3200" i="1" dirty="0" smtClean="0">
                <a:latin typeface="Bookman Old Style" pitchFamily="18" charset="0"/>
              </a:rPr>
              <a:t>Всем    спасибо!</a:t>
            </a:r>
            <a:br>
              <a:rPr lang="ru-RU" sz="3200" i="1" dirty="0" smtClean="0">
                <a:latin typeface="Bookman Old Style" pitchFamily="18" charset="0"/>
              </a:rPr>
            </a:br>
            <a:r>
              <a:rPr lang="ru-RU" sz="3200" i="1" dirty="0" smtClean="0">
                <a:latin typeface="Bookman Old Style" pitchFamily="18" charset="0"/>
              </a:rPr>
              <a:t>            До новых встреч!</a:t>
            </a:r>
            <a:endParaRPr lang="ru-RU" sz="3200" i="1" dirty="0">
              <a:latin typeface="Bookman Old Style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4274" name="Picture 2" descr="http://cs10547.userapi.com/u106110753/-14/x_ede2f7d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14" r="5914"/>
          <a:stretch>
            <a:fillRect/>
          </a:stretch>
        </p:blipFill>
        <p:spPr bwMode="auto">
          <a:xfrm rot="420000">
            <a:off x="3048274" y="843237"/>
            <a:ext cx="5538080" cy="46076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571480"/>
            <a:ext cx="4071966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ru-RU" sz="9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96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 descr="http://www.xrest.ru/images/collection/00435/052/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873" y="2786059"/>
            <a:ext cx="5664676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6429388" y="857232"/>
            <a:ext cx="207170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забота</a:t>
            </a:r>
            <a:endParaRPr lang="ru-RU" sz="2800" dirty="0"/>
          </a:p>
        </p:txBody>
      </p:sp>
      <p:sp>
        <p:nvSpPr>
          <p:cNvPr id="3" name="Облако 2"/>
          <p:cNvSpPr/>
          <p:nvPr/>
        </p:nvSpPr>
        <p:spPr>
          <a:xfrm rot="10800000" flipV="1">
            <a:off x="3214678" y="1000748"/>
            <a:ext cx="234641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уважение</a:t>
            </a:r>
            <a:endParaRPr lang="ru-RU" sz="2400" dirty="0"/>
          </a:p>
        </p:txBody>
      </p:sp>
      <p:sp>
        <p:nvSpPr>
          <p:cNvPr id="4" name="Облако 3"/>
          <p:cNvSpPr/>
          <p:nvPr/>
        </p:nvSpPr>
        <p:spPr>
          <a:xfrm>
            <a:off x="642910" y="1285860"/>
            <a:ext cx="2071702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доброта</a:t>
            </a:r>
            <a:endParaRPr lang="ru-RU" sz="2400" dirty="0"/>
          </a:p>
        </p:txBody>
      </p:sp>
      <p:sp>
        <p:nvSpPr>
          <p:cNvPr id="5" name="Облако 4"/>
          <p:cNvSpPr/>
          <p:nvPr/>
        </p:nvSpPr>
        <p:spPr>
          <a:xfrm>
            <a:off x="6572264" y="2500306"/>
            <a:ext cx="2071702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лад</a:t>
            </a:r>
            <a:endParaRPr lang="ru-RU" sz="3200" dirty="0"/>
          </a:p>
        </p:txBody>
      </p:sp>
      <p:sp>
        <p:nvSpPr>
          <p:cNvPr id="6" name="Облако 5"/>
          <p:cNvSpPr/>
          <p:nvPr/>
        </p:nvSpPr>
        <p:spPr>
          <a:xfrm>
            <a:off x="6572264" y="4214818"/>
            <a:ext cx="207170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дружба</a:t>
            </a:r>
            <a:endParaRPr lang="ru-RU" sz="2400" dirty="0"/>
          </a:p>
        </p:txBody>
      </p:sp>
      <p:sp>
        <p:nvSpPr>
          <p:cNvPr id="7" name="Облако 6"/>
          <p:cNvSpPr/>
          <p:nvPr/>
        </p:nvSpPr>
        <p:spPr>
          <a:xfrm>
            <a:off x="785786" y="3000372"/>
            <a:ext cx="207170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помощь</a:t>
            </a:r>
            <a:endParaRPr lang="ru-RU" sz="2400" dirty="0"/>
          </a:p>
        </p:txBody>
      </p:sp>
      <p:sp>
        <p:nvSpPr>
          <p:cNvPr id="8" name="Облако 7"/>
          <p:cNvSpPr/>
          <p:nvPr/>
        </p:nvSpPr>
        <p:spPr>
          <a:xfrm>
            <a:off x="500034" y="4286256"/>
            <a:ext cx="207170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доверие</a:t>
            </a:r>
            <a:endParaRPr lang="ru-RU" sz="2400" dirty="0"/>
          </a:p>
        </p:txBody>
      </p:sp>
      <p:sp>
        <p:nvSpPr>
          <p:cNvPr id="9" name="Облако 8"/>
          <p:cNvSpPr/>
          <p:nvPr/>
        </p:nvSpPr>
        <p:spPr>
          <a:xfrm>
            <a:off x="4500562" y="5357826"/>
            <a:ext cx="3357586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взаимопонимание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1857356" y="5572140"/>
            <a:ext cx="207170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любовь</a:t>
            </a:r>
            <a:endParaRPr lang="ru-RU" sz="2400" dirty="0"/>
          </a:p>
        </p:txBody>
      </p:sp>
      <p:sp>
        <p:nvSpPr>
          <p:cNvPr id="11" name="Солнце 10"/>
          <p:cNvSpPr/>
          <p:nvPr/>
        </p:nvSpPr>
        <p:spPr>
          <a:xfrm>
            <a:off x="3357554" y="2714620"/>
            <a:ext cx="2786082" cy="207170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дом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5572132" y="1785926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0"/>
          </p:cNvCxnSpPr>
          <p:nvPr/>
        </p:nvCxnSpPr>
        <p:spPr>
          <a:xfrm rot="16200000" flipV="1">
            <a:off x="4446984" y="2411008"/>
            <a:ext cx="500066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500298" y="2214554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0"/>
          </p:cNvCxnSpPr>
          <p:nvPr/>
        </p:nvCxnSpPr>
        <p:spPr>
          <a:xfrm rot="10800000" flipV="1">
            <a:off x="2855762" y="3428999"/>
            <a:ext cx="93042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571736" y="4143380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321835" y="4464851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072066" y="471488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86446" y="407194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643570" y="3214686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353267"/>
            <a:ext cx="8572560" cy="50167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Семья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счастье, любовь и удача,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летом поездки на дачу.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праздник, семейные даты,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Подарки, покупки, приятные траты.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Рождение детей, первый шаг, первый лепет,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Мечты о хорошем, волнение и трепет.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труд, друг о друге забота,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много домашней работы.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важно!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– это сложно!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счастливо жить одному невозможно!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Всегда будьте вместе, любовь берегите,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Обиды и ссоры подальше гоните,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Хочу, чтоб про нас говорили друзья: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Какая хорошая Ваша семья!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i="1" dirty="0" smtClean="0">
                <a:latin typeface="Bookman Old Style" pitchFamily="18" charset="0"/>
              </a:rPr>
              <a:t>КОНКУРС </a:t>
            </a:r>
          </a:p>
          <a:p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“СЕМЕЙНЫЙ </a:t>
            </a:r>
          </a:p>
          <a:p>
            <a:endParaRPr lang="ru-RU" sz="2000" b="1" i="1" dirty="0" smtClean="0">
              <a:latin typeface="Bookman Old Style" pitchFamily="18" charset="0"/>
            </a:endParaRPr>
          </a:p>
          <a:p>
            <a:r>
              <a:rPr lang="ru-RU" sz="2000" b="1" i="1" dirty="0" smtClean="0">
                <a:latin typeface="Bookman Old Style" pitchFamily="18" charset="0"/>
              </a:rPr>
              <a:t>ПОРТРЕТ”</a:t>
            </a:r>
            <a:endParaRPr lang="ru-RU" sz="20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45058" name="Picture 2" descr="http://drevo.uaportal.com/embed/2400?w=400&amp;h=40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741" b="15741"/>
          <a:stretch>
            <a:fillRect/>
          </a:stretch>
        </p:blipFill>
        <p:spPr bwMode="auto">
          <a:xfrm rot="420000">
            <a:off x="3107180" y="1050806"/>
            <a:ext cx="5280575" cy="50952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КОНКУРС 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“НАРОДНАЯ 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МУДРОСТЬ 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ГЛАСИТ”</a:t>
            </a:r>
            <a:endParaRPr lang="ru-RU" sz="24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47106" name="Picture 2" descr="http://www.proshkolu.ru/content/media/pic/std/3000000/2185000/2184341-5270b3df84a53b11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16" b="2316"/>
          <a:stretch>
            <a:fillRect/>
          </a:stretch>
        </p:blipFill>
        <p:spPr bwMode="auto">
          <a:xfrm rot="420000">
            <a:off x="3018878" y="668118"/>
            <a:ext cx="5428761" cy="53253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КОНКУРС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latin typeface="Bookman Old Style" pitchFamily="18" charset="0"/>
              </a:rPr>
              <a:t>« РЕШИ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latin typeface="Bookman Old Style" pitchFamily="18" charset="0"/>
              </a:rPr>
              <a:t>КРОССВОРД» 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48130" name="Picture 2" descr="http://im8-tub-ru.yandex.net/i?id=845513762-4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322" b="4322"/>
          <a:stretch>
            <a:fillRect/>
          </a:stretch>
        </p:blipFill>
        <p:spPr bwMode="auto">
          <a:xfrm rot="420000">
            <a:off x="3119048" y="988799"/>
            <a:ext cx="5289281" cy="474070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 </a:t>
            </a:r>
            <a:r>
              <a:rPr lang="ru-RU" sz="3200" i="1" dirty="0" smtClean="0">
                <a:latin typeface="Bookman Old Style" pitchFamily="18" charset="0"/>
              </a:rPr>
              <a:t>вопросы</a:t>
            </a:r>
          </a:p>
          <a:p>
            <a:r>
              <a:rPr lang="ru-RU" sz="3200" i="1" dirty="0" smtClean="0">
                <a:latin typeface="Bookman Old Style" pitchFamily="18" charset="0"/>
              </a:rPr>
              <a:t>    на </a:t>
            </a:r>
          </a:p>
          <a:p>
            <a:r>
              <a:rPr lang="ru-RU" sz="3200" i="1" dirty="0" smtClean="0">
                <a:latin typeface="Bookman Old Style" pitchFamily="18" charset="0"/>
              </a:rPr>
              <a:t>внимание</a:t>
            </a:r>
            <a:endParaRPr lang="ru-RU" sz="3200" i="1" dirty="0">
              <a:latin typeface="Bookman Old Style" pitchFamily="18" charset="0"/>
            </a:endParaRPr>
          </a:p>
        </p:txBody>
      </p:sp>
      <p:pic>
        <p:nvPicPr>
          <p:cNvPr id="49154" name="Picture 2" descr="http://im6-tub-ru.yandex.net/i?id=446627384-02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i="1" dirty="0" smtClean="0">
                <a:latin typeface="Bookman Old Style" pitchFamily="18" charset="0"/>
              </a:rPr>
              <a:t>КОНКУРС </a:t>
            </a:r>
          </a:p>
          <a:p>
            <a:r>
              <a:rPr lang="ru-RU" sz="2400" i="1" dirty="0" smtClean="0">
                <a:latin typeface="Bookman Old Style" pitchFamily="18" charset="0"/>
              </a:rPr>
              <a:t>“ЗНАЮ ЛИ Я </a:t>
            </a:r>
          </a:p>
          <a:p>
            <a:r>
              <a:rPr lang="ru-RU" sz="2400" i="1" dirty="0" smtClean="0">
                <a:latin typeface="Bookman Old Style" pitchFamily="18" charset="0"/>
              </a:rPr>
              <a:t>СВОЕГО </a:t>
            </a:r>
          </a:p>
          <a:p>
            <a:r>
              <a:rPr lang="ru-RU" sz="2400" i="1" dirty="0" smtClean="0">
                <a:latin typeface="Bookman Old Style" pitchFamily="18" charset="0"/>
              </a:rPr>
              <a:t>РЕБЕНКА?”</a:t>
            </a:r>
          </a:p>
          <a:p>
            <a:endParaRPr lang="ru-RU" dirty="0"/>
          </a:p>
        </p:txBody>
      </p:sp>
      <p:pic>
        <p:nvPicPr>
          <p:cNvPr id="50178" name="Picture 2" descr="http://im0-tub-ru.yandex.net/i?id=355517990-53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xfrm rot="420000">
            <a:off x="3136228" y="999698"/>
            <a:ext cx="5316658" cy="429786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162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Всем    спасибо!             До новых встреч!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33</cp:revision>
  <dcterms:created xsi:type="dcterms:W3CDTF">2012-08-31T18:32:49Z</dcterms:created>
  <dcterms:modified xsi:type="dcterms:W3CDTF">2014-01-30T12:48:00Z</dcterms:modified>
</cp:coreProperties>
</file>